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69" r:id="rId2"/>
    <p:sldId id="259" r:id="rId3"/>
    <p:sldId id="258" r:id="rId4"/>
    <p:sldId id="260" r:id="rId5"/>
    <p:sldId id="261" r:id="rId6"/>
    <p:sldId id="270"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C2C0"/>
    <a:srgbClr val="F4C771"/>
    <a:srgbClr val="1028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906"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diagrams/_rels/data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EBBCEF-34BE-4069-AFCC-4E6B185DFB0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72B9E8C-919E-4F84-8D08-CA117FA1B65A}">
      <dgm:prSet/>
      <dgm:spPr/>
      <dgm:t>
        <a:bodyPr/>
        <a:lstStyle/>
        <a:p>
          <a:pPr>
            <a:lnSpc>
              <a:spcPct val="100000"/>
            </a:lnSpc>
          </a:pPr>
          <a:r>
            <a:rPr lang="en-GB">
              <a:solidFill>
                <a:schemeClr val="bg1"/>
              </a:solidFill>
              <a:latin typeface="KoHo" panose="00000500000000000000" pitchFamily="2" charset="-34"/>
              <a:cs typeface="KoHo" panose="00000500000000000000" pitchFamily="2" charset="-34"/>
            </a:rPr>
            <a:t>Variables, Data Types, Operators</a:t>
          </a:r>
          <a:endParaRPr lang="en-US">
            <a:solidFill>
              <a:schemeClr val="bg1"/>
            </a:solidFill>
            <a:latin typeface="KoHo" panose="00000500000000000000" pitchFamily="2" charset="-34"/>
            <a:cs typeface="KoHo" panose="00000500000000000000" pitchFamily="2" charset="-34"/>
          </a:endParaRPr>
        </a:p>
      </dgm:t>
    </dgm:pt>
    <dgm:pt modelId="{40ABEBB0-E881-459E-A1AC-10591CE345AD}" type="parTrans" cxnId="{18E6E66B-7073-45BD-BA8E-49B2ECAD0C96}">
      <dgm:prSet/>
      <dgm:spPr/>
      <dgm:t>
        <a:bodyPr/>
        <a:lstStyle/>
        <a:p>
          <a:endParaRPr lang="en-US"/>
        </a:p>
      </dgm:t>
    </dgm:pt>
    <dgm:pt modelId="{72A745F5-BB41-4C3E-BBC3-334FE4898ABE}" type="sibTrans" cxnId="{18E6E66B-7073-45BD-BA8E-49B2ECAD0C96}">
      <dgm:prSet/>
      <dgm:spPr/>
      <dgm:t>
        <a:bodyPr/>
        <a:lstStyle/>
        <a:p>
          <a:pPr>
            <a:lnSpc>
              <a:spcPct val="100000"/>
            </a:lnSpc>
          </a:pPr>
          <a:endParaRPr lang="en-US"/>
        </a:p>
      </dgm:t>
    </dgm:pt>
    <dgm:pt modelId="{DEB08F5A-132E-4C53-89FD-84248D9F4891}">
      <dgm:prSet/>
      <dgm:spPr/>
      <dgm:t>
        <a:bodyPr/>
        <a:lstStyle/>
        <a:p>
          <a:pPr>
            <a:lnSpc>
              <a:spcPct val="100000"/>
            </a:lnSpc>
          </a:pPr>
          <a:r>
            <a:rPr lang="en-GB">
              <a:solidFill>
                <a:schemeClr val="bg1"/>
              </a:solidFill>
              <a:latin typeface="KoHo" panose="00000500000000000000" pitchFamily="2" charset="-34"/>
              <a:cs typeface="KoHo" panose="00000500000000000000" pitchFamily="2" charset="-34"/>
            </a:rPr>
            <a:t>Arrays</a:t>
          </a:r>
          <a:endParaRPr lang="en-US">
            <a:solidFill>
              <a:schemeClr val="bg1"/>
            </a:solidFill>
            <a:latin typeface="KoHo" panose="00000500000000000000" pitchFamily="2" charset="-34"/>
            <a:cs typeface="KoHo" panose="00000500000000000000" pitchFamily="2" charset="-34"/>
          </a:endParaRPr>
        </a:p>
      </dgm:t>
    </dgm:pt>
    <dgm:pt modelId="{92C85AAB-10CE-4973-9118-B204927C1493}" type="parTrans" cxnId="{A74F3085-6AA8-4A4F-834B-50ACE6DCCBE2}">
      <dgm:prSet/>
      <dgm:spPr/>
      <dgm:t>
        <a:bodyPr/>
        <a:lstStyle/>
        <a:p>
          <a:endParaRPr lang="en-US"/>
        </a:p>
      </dgm:t>
    </dgm:pt>
    <dgm:pt modelId="{AE65997A-36F4-4C45-BE9E-11CD0AA404E6}" type="sibTrans" cxnId="{A74F3085-6AA8-4A4F-834B-50ACE6DCCBE2}">
      <dgm:prSet/>
      <dgm:spPr/>
      <dgm:t>
        <a:bodyPr/>
        <a:lstStyle/>
        <a:p>
          <a:pPr>
            <a:lnSpc>
              <a:spcPct val="100000"/>
            </a:lnSpc>
          </a:pPr>
          <a:endParaRPr lang="en-US"/>
        </a:p>
      </dgm:t>
    </dgm:pt>
    <dgm:pt modelId="{D9A17EF6-A751-4967-81F6-141CDBE89280}">
      <dgm:prSet/>
      <dgm:spPr/>
      <dgm:t>
        <a:bodyPr/>
        <a:lstStyle/>
        <a:p>
          <a:pPr>
            <a:lnSpc>
              <a:spcPct val="100000"/>
            </a:lnSpc>
          </a:pPr>
          <a:r>
            <a:rPr lang="en-GB">
              <a:solidFill>
                <a:schemeClr val="bg1"/>
              </a:solidFill>
              <a:latin typeface="KoHo" panose="00000500000000000000" pitchFamily="2" charset="-34"/>
              <a:cs typeface="KoHo" panose="00000500000000000000" pitchFamily="2" charset="-34"/>
            </a:rPr>
            <a:t>Flow Control</a:t>
          </a:r>
          <a:endParaRPr lang="en-US">
            <a:solidFill>
              <a:schemeClr val="bg1"/>
            </a:solidFill>
            <a:latin typeface="KoHo" panose="00000500000000000000" pitchFamily="2" charset="-34"/>
            <a:cs typeface="KoHo" panose="00000500000000000000" pitchFamily="2" charset="-34"/>
          </a:endParaRPr>
        </a:p>
      </dgm:t>
    </dgm:pt>
    <dgm:pt modelId="{389738D3-7083-4963-9479-0D4D70C471AB}" type="parTrans" cxnId="{2348AACE-B1A8-4DEC-87DA-DFE589FEA059}">
      <dgm:prSet/>
      <dgm:spPr/>
      <dgm:t>
        <a:bodyPr/>
        <a:lstStyle/>
        <a:p>
          <a:endParaRPr lang="en-US"/>
        </a:p>
      </dgm:t>
    </dgm:pt>
    <dgm:pt modelId="{620369A5-8559-4307-B94F-F15FD4127098}" type="sibTrans" cxnId="{2348AACE-B1A8-4DEC-87DA-DFE589FEA059}">
      <dgm:prSet/>
      <dgm:spPr/>
      <dgm:t>
        <a:bodyPr/>
        <a:lstStyle/>
        <a:p>
          <a:pPr>
            <a:lnSpc>
              <a:spcPct val="100000"/>
            </a:lnSpc>
          </a:pPr>
          <a:endParaRPr lang="en-US"/>
        </a:p>
      </dgm:t>
    </dgm:pt>
    <dgm:pt modelId="{6DB6B590-6069-49EC-8AE8-79E8C4C26363}">
      <dgm:prSet/>
      <dgm:spPr/>
      <dgm:t>
        <a:bodyPr/>
        <a:lstStyle/>
        <a:p>
          <a:pPr>
            <a:lnSpc>
              <a:spcPct val="100000"/>
            </a:lnSpc>
          </a:pPr>
          <a:r>
            <a:rPr lang="en-GB">
              <a:solidFill>
                <a:schemeClr val="bg1"/>
              </a:solidFill>
              <a:latin typeface="KoHo" panose="00000500000000000000" pitchFamily="2" charset="-34"/>
              <a:cs typeface="KoHo" panose="00000500000000000000" pitchFamily="2" charset="-34"/>
            </a:rPr>
            <a:t>Methods</a:t>
          </a:r>
          <a:endParaRPr lang="en-US">
            <a:solidFill>
              <a:schemeClr val="bg1"/>
            </a:solidFill>
            <a:latin typeface="KoHo" panose="00000500000000000000" pitchFamily="2" charset="-34"/>
            <a:cs typeface="KoHo" panose="00000500000000000000" pitchFamily="2" charset="-34"/>
          </a:endParaRPr>
        </a:p>
      </dgm:t>
    </dgm:pt>
    <dgm:pt modelId="{FFDF19D9-956E-44CF-9756-E584F3C946FA}" type="parTrans" cxnId="{72119E2E-93FC-49C3-956F-D7472CD6B41A}">
      <dgm:prSet/>
      <dgm:spPr/>
      <dgm:t>
        <a:bodyPr/>
        <a:lstStyle/>
        <a:p>
          <a:endParaRPr lang="en-US"/>
        </a:p>
      </dgm:t>
    </dgm:pt>
    <dgm:pt modelId="{71A05E67-4914-424E-B58C-DFE30CE69CEA}" type="sibTrans" cxnId="{72119E2E-93FC-49C3-956F-D7472CD6B41A}">
      <dgm:prSet/>
      <dgm:spPr/>
      <dgm:t>
        <a:bodyPr/>
        <a:lstStyle/>
        <a:p>
          <a:pPr>
            <a:lnSpc>
              <a:spcPct val="100000"/>
            </a:lnSpc>
          </a:pPr>
          <a:endParaRPr lang="en-US"/>
        </a:p>
      </dgm:t>
    </dgm:pt>
    <dgm:pt modelId="{56B6E75A-E4B4-40BE-88F1-5C81EF193B00}">
      <dgm:prSet/>
      <dgm:spPr/>
      <dgm:t>
        <a:bodyPr/>
        <a:lstStyle/>
        <a:p>
          <a:pPr>
            <a:lnSpc>
              <a:spcPct val="100000"/>
            </a:lnSpc>
          </a:pPr>
          <a:r>
            <a:rPr lang="en-GB">
              <a:solidFill>
                <a:schemeClr val="bg1"/>
              </a:solidFill>
              <a:latin typeface="KoHo" panose="00000500000000000000" pitchFamily="2" charset="-34"/>
              <a:cs typeface="KoHo" panose="00000500000000000000" pitchFamily="2" charset="-34"/>
            </a:rPr>
            <a:t>File Handling</a:t>
          </a:r>
          <a:endParaRPr lang="en-US">
            <a:solidFill>
              <a:schemeClr val="bg1"/>
            </a:solidFill>
            <a:latin typeface="KoHo" panose="00000500000000000000" pitchFamily="2" charset="-34"/>
            <a:cs typeface="KoHo" panose="00000500000000000000" pitchFamily="2" charset="-34"/>
          </a:endParaRPr>
        </a:p>
      </dgm:t>
    </dgm:pt>
    <dgm:pt modelId="{E3AC7E31-438B-4EAC-B857-65836CDE985A}" type="parTrans" cxnId="{8CAD98A0-6F1C-406C-8E0C-1DE60AB9B226}">
      <dgm:prSet/>
      <dgm:spPr/>
      <dgm:t>
        <a:bodyPr/>
        <a:lstStyle/>
        <a:p>
          <a:endParaRPr lang="en-US"/>
        </a:p>
      </dgm:t>
    </dgm:pt>
    <dgm:pt modelId="{20A027DF-3F84-4C47-943D-70D4A07CACC7}" type="sibTrans" cxnId="{8CAD98A0-6F1C-406C-8E0C-1DE60AB9B226}">
      <dgm:prSet/>
      <dgm:spPr/>
      <dgm:t>
        <a:bodyPr/>
        <a:lstStyle/>
        <a:p>
          <a:pPr>
            <a:lnSpc>
              <a:spcPct val="100000"/>
            </a:lnSpc>
          </a:pPr>
          <a:endParaRPr lang="en-US"/>
        </a:p>
      </dgm:t>
    </dgm:pt>
    <dgm:pt modelId="{794FA54A-63E1-47A4-9606-E7A0A8DF629C}">
      <dgm:prSet/>
      <dgm:spPr/>
      <dgm:t>
        <a:bodyPr/>
        <a:lstStyle/>
        <a:p>
          <a:pPr>
            <a:lnSpc>
              <a:spcPct val="100000"/>
            </a:lnSpc>
          </a:pPr>
          <a:r>
            <a:rPr lang="en-GB">
              <a:solidFill>
                <a:schemeClr val="bg1"/>
              </a:solidFill>
              <a:latin typeface="KoHo" panose="00000500000000000000" pitchFamily="2" charset="-34"/>
              <a:cs typeface="KoHo" panose="00000500000000000000" pitchFamily="2" charset="-34"/>
            </a:rPr>
            <a:t>OOPS</a:t>
          </a:r>
          <a:endParaRPr lang="en-US">
            <a:solidFill>
              <a:schemeClr val="bg1"/>
            </a:solidFill>
            <a:latin typeface="KoHo" panose="00000500000000000000" pitchFamily="2" charset="-34"/>
            <a:cs typeface="KoHo" panose="00000500000000000000" pitchFamily="2" charset="-34"/>
          </a:endParaRPr>
        </a:p>
      </dgm:t>
    </dgm:pt>
    <dgm:pt modelId="{3DE4EC75-6A6F-4A9C-ADB3-E071BA84328A}" type="parTrans" cxnId="{EE0F416D-E5B6-4253-AD55-9971683B7018}">
      <dgm:prSet/>
      <dgm:spPr/>
      <dgm:t>
        <a:bodyPr/>
        <a:lstStyle/>
        <a:p>
          <a:endParaRPr lang="en-US"/>
        </a:p>
      </dgm:t>
    </dgm:pt>
    <dgm:pt modelId="{C3B3001C-9E8D-4FB0-B1B9-534E1CB35C05}" type="sibTrans" cxnId="{EE0F416D-E5B6-4253-AD55-9971683B7018}">
      <dgm:prSet/>
      <dgm:spPr/>
      <dgm:t>
        <a:bodyPr/>
        <a:lstStyle/>
        <a:p>
          <a:pPr>
            <a:lnSpc>
              <a:spcPct val="100000"/>
            </a:lnSpc>
          </a:pPr>
          <a:endParaRPr lang="en-US"/>
        </a:p>
      </dgm:t>
    </dgm:pt>
    <dgm:pt modelId="{D1C3A596-6F3C-483B-848F-2AD00D047F05}">
      <dgm:prSet/>
      <dgm:spPr/>
      <dgm:t>
        <a:bodyPr/>
        <a:lstStyle/>
        <a:p>
          <a:pPr>
            <a:lnSpc>
              <a:spcPct val="100000"/>
            </a:lnSpc>
          </a:pPr>
          <a:r>
            <a:rPr lang="en-GB">
              <a:solidFill>
                <a:schemeClr val="bg1"/>
              </a:solidFill>
              <a:latin typeface="KoHo" panose="00000500000000000000" pitchFamily="2" charset="-34"/>
              <a:cs typeface="KoHo" panose="00000500000000000000" pitchFamily="2" charset="-34"/>
            </a:rPr>
            <a:t>Practise Programming</a:t>
          </a:r>
          <a:endParaRPr lang="en-US">
            <a:solidFill>
              <a:schemeClr val="bg1"/>
            </a:solidFill>
            <a:latin typeface="KoHo" panose="00000500000000000000" pitchFamily="2" charset="-34"/>
            <a:cs typeface="KoHo" panose="00000500000000000000" pitchFamily="2" charset="-34"/>
          </a:endParaRPr>
        </a:p>
      </dgm:t>
    </dgm:pt>
    <dgm:pt modelId="{1E191611-35E9-43AA-80BF-F1EC15D5231A}" type="parTrans" cxnId="{A5E30938-A923-4D34-ABEF-B9BEBE636CA3}">
      <dgm:prSet/>
      <dgm:spPr/>
      <dgm:t>
        <a:bodyPr/>
        <a:lstStyle/>
        <a:p>
          <a:endParaRPr lang="en-US"/>
        </a:p>
      </dgm:t>
    </dgm:pt>
    <dgm:pt modelId="{DF2F77AF-A827-4BE2-94C4-6725AB699495}" type="sibTrans" cxnId="{A5E30938-A923-4D34-ABEF-B9BEBE636CA3}">
      <dgm:prSet/>
      <dgm:spPr/>
      <dgm:t>
        <a:bodyPr/>
        <a:lstStyle/>
        <a:p>
          <a:endParaRPr lang="en-US"/>
        </a:p>
      </dgm:t>
    </dgm:pt>
    <dgm:pt modelId="{8B4ADF06-3738-45F0-A567-1E5E8C635802}" type="pres">
      <dgm:prSet presAssocID="{EAEBBCEF-34BE-4069-AFCC-4E6B185DFB0C}" presName="root" presStyleCnt="0">
        <dgm:presLayoutVars>
          <dgm:dir/>
          <dgm:resizeHandles val="exact"/>
        </dgm:presLayoutVars>
      </dgm:prSet>
      <dgm:spPr/>
    </dgm:pt>
    <dgm:pt modelId="{847666A6-5662-4F76-83F7-A280DC7BDFF8}" type="pres">
      <dgm:prSet presAssocID="{EAEBBCEF-34BE-4069-AFCC-4E6B185DFB0C}" presName="container" presStyleCnt="0">
        <dgm:presLayoutVars>
          <dgm:dir/>
          <dgm:resizeHandles val="exact"/>
        </dgm:presLayoutVars>
      </dgm:prSet>
      <dgm:spPr/>
    </dgm:pt>
    <dgm:pt modelId="{B763C829-7E50-48CE-BC5F-83EC18889A29}" type="pres">
      <dgm:prSet presAssocID="{772B9E8C-919E-4F84-8D08-CA117FA1B65A}" presName="compNode" presStyleCnt="0"/>
      <dgm:spPr/>
    </dgm:pt>
    <dgm:pt modelId="{C4486866-CFB0-4BD9-AC94-5B7E6B8212A8}" type="pres">
      <dgm:prSet presAssocID="{772B9E8C-919E-4F84-8D08-CA117FA1B65A}" presName="iconBgRect" presStyleLbl="bgShp" presStyleIdx="0" presStyleCnt="7"/>
      <dgm:spPr>
        <a:solidFill>
          <a:srgbClr val="43C2C0"/>
        </a:solidFill>
      </dgm:spPr>
    </dgm:pt>
    <dgm:pt modelId="{5DB15CE2-4063-42DE-A2C8-DB6128706CFC}" type="pres">
      <dgm:prSet presAssocID="{772B9E8C-919E-4F84-8D08-CA117FA1B65A}"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4DBE3DC-D034-447B-8C3A-F2BD87149D4A}" type="pres">
      <dgm:prSet presAssocID="{772B9E8C-919E-4F84-8D08-CA117FA1B65A}" presName="spaceRect" presStyleCnt="0"/>
      <dgm:spPr/>
    </dgm:pt>
    <dgm:pt modelId="{2983618B-BFBA-4C17-8C0E-331AC94DDD8D}" type="pres">
      <dgm:prSet presAssocID="{772B9E8C-919E-4F84-8D08-CA117FA1B65A}" presName="textRect" presStyleLbl="revTx" presStyleIdx="0" presStyleCnt="7">
        <dgm:presLayoutVars>
          <dgm:chMax val="1"/>
          <dgm:chPref val="1"/>
        </dgm:presLayoutVars>
      </dgm:prSet>
      <dgm:spPr/>
    </dgm:pt>
    <dgm:pt modelId="{181A9EF1-35A4-4586-8A70-7D08B02F0471}" type="pres">
      <dgm:prSet presAssocID="{72A745F5-BB41-4C3E-BBC3-334FE4898ABE}" presName="sibTrans" presStyleLbl="sibTrans2D1" presStyleIdx="0" presStyleCnt="0"/>
      <dgm:spPr/>
    </dgm:pt>
    <dgm:pt modelId="{E957AC04-B699-4207-8651-66E9AC6E5295}" type="pres">
      <dgm:prSet presAssocID="{DEB08F5A-132E-4C53-89FD-84248D9F4891}" presName="compNode" presStyleCnt="0"/>
      <dgm:spPr/>
    </dgm:pt>
    <dgm:pt modelId="{B0E6BC21-565C-4909-9A88-6A14417C574C}" type="pres">
      <dgm:prSet presAssocID="{DEB08F5A-132E-4C53-89FD-84248D9F4891}" presName="iconBgRect" presStyleLbl="bgShp" presStyleIdx="1" presStyleCnt="7"/>
      <dgm:spPr>
        <a:solidFill>
          <a:srgbClr val="43C2C0"/>
        </a:solidFill>
      </dgm:spPr>
    </dgm:pt>
    <dgm:pt modelId="{AD5FB4D2-5192-4BB0-B045-84BEF12CDBF9}" type="pres">
      <dgm:prSet presAssocID="{DEB08F5A-132E-4C53-89FD-84248D9F489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DD3FDBED-F415-41B2-AFDA-6129FCE18719}" type="pres">
      <dgm:prSet presAssocID="{DEB08F5A-132E-4C53-89FD-84248D9F4891}" presName="spaceRect" presStyleCnt="0"/>
      <dgm:spPr/>
    </dgm:pt>
    <dgm:pt modelId="{787F525C-334E-464E-98FD-F2003C9404BC}" type="pres">
      <dgm:prSet presAssocID="{DEB08F5A-132E-4C53-89FD-84248D9F4891}" presName="textRect" presStyleLbl="revTx" presStyleIdx="1" presStyleCnt="7" custLinFactY="-8709" custLinFactNeighborX="-4140" custLinFactNeighborY="-100000">
        <dgm:presLayoutVars>
          <dgm:chMax val="1"/>
          <dgm:chPref val="1"/>
        </dgm:presLayoutVars>
      </dgm:prSet>
      <dgm:spPr/>
    </dgm:pt>
    <dgm:pt modelId="{047D6E8D-7677-42E2-BB0C-318F1BFC078A}" type="pres">
      <dgm:prSet presAssocID="{AE65997A-36F4-4C45-BE9E-11CD0AA404E6}" presName="sibTrans" presStyleLbl="sibTrans2D1" presStyleIdx="0" presStyleCnt="0"/>
      <dgm:spPr/>
    </dgm:pt>
    <dgm:pt modelId="{8E4017B4-4C04-477D-AC9D-7C8E36EF1DD9}" type="pres">
      <dgm:prSet presAssocID="{D9A17EF6-A751-4967-81F6-141CDBE89280}" presName="compNode" presStyleCnt="0"/>
      <dgm:spPr/>
    </dgm:pt>
    <dgm:pt modelId="{A237A6A7-4C68-4FBF-BB63-7AB792F57900}" type="pres">
      <dgm:prSet presAssocID="{D9A17EF6-A751-4967-81F6-141CDBE89280}" presName="iconBgRect" presStyleLbl="bgShp" presStyleIdx="2" presStyleCnt="7"/>
      <dgm:spPr>
        <a:solidFill>
          <a:srgbClr val="43C2C0"/>
        </a:solidFill>
      </dgm:spPr>
    </dgm:pt>
    <dgm:pt modelId="{43CDEB7B-F516-407B-9104-6D1A980F6DCC}" type="pres">
      <dgm:prSet presAssocID="{D9A17EF6-A751-4967-81F6-141CDBE8928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5A3F5CBE-7E30-43CA-85F9-8F88216FB1E4}" type="pres">
      <dgm:prSet presAssocID="{D9A17EF6-A751-4967-81F6-141CDBE89280}" presName="spaceRect" presStyleCnt="0"/>
      <dgm:spPr/>
    </dgm:pt>
    <dgm:pt modelId="{CB6248F4-1E62-46C0-8A32-591E29D0CDC5}" type="pres">
      <dgm:prSet presAssocID="{D9A17EF6-A751-4967-81F6-141CDBE89280}" presName="textRect" presStyleLbl="revTx" presStyleIdx="2" presStyleCnt="7">
        <dgm:presLayoutVars>
          <dgm:chMax val="1"/>
          <dgm:chPref val="1"/>
        </dgm:presLayoutVars>
      </dgm:prSet>
      <dgm:spPr/>
    </dgm:pt>
    <dgm:pt modelId="{140632ED-98E6-4357-948C-6F8728A0C427}" type="pres">
      <dgm:prSet presAssocID="{620369A5-8559-4307-B94F-F15FD4127098}" presName="sibTrans" presStyleLbl="sibTrans2D1" presStyleIdx="0" presStyleCnt="0"/>
      <dgm:spPr/>
    </dgm:pt>
    <dgm:pt modelId="{BF03BD55-7B7D-4B26-BBCA-38A35399F32B}" type="pres">
      <dgm:prSet presAssocID="{6DB6B590-6069-49EC-8AE8-79E8C4C26363}" presName="compNode" presStyleCnt="0"/>
      <dgm:spPr/>
    </dgm:pt>
    <dgm:pt modelId="{0020DD0C-4A1E-46EF-9EE9-68C7D479CBD9}" type="pres">
      <dgm:prSet presAssocID="{6DB6B590-6069-49EC-8AE8-79E8C4C26363}" presName="iconBgRect" presStyleLbl="bgShp" presStyleIdx="3" presStyleCnt="7"/>
      <dgm:spPr>
        <a:solidFill>
          <a:srgbClr val="43C2C0"/>
        </a:solidFill>
      </dgm:spPr>
    </dgm:pt>
    <dgm:pt modelId="{5A8363B8-F41D-48B4-AB8A-EFE5408347BC}" type="pres">
      <dgm:prSet presAssocID="{6DB6B590-6069-49EC-8AE8-79E8C4C2636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icroscope"/>
        </a:ext>
      </dgm:extLst>
    </dgm:pt>
    <dgm:pt modelId="{5F6702CC-4BAD-4118-BA50-DEE4E962A1E4}" type="pres">
      <dgm:prSet presAssocID="{6DB6B590-6069-49EC-8AE8-79E8C4C26363}" presName="spaceRect" presStyleCnt="0"/>
      <dgm:spPr/>
    </dgm:pt>
    <dgm:pt modelId="{5FEA01B6-883D-4B0B-8B1C-9F48C731474D}" type="pres">
      <dgm:prSet presAssocID="{6DB6B590-6069-49EC-8AE8-79E8C4C26363}" presName="textRect" presStyleLbl="revTx" presStyleIdx="3" presStyleCnt="7">
        <dgm:presLayoutVars>
          <dgm:chMax val="1"/>
          <dgm:chPref val="1"/>
        </dgm:presLayoutVars>
      </dgm:prSet>
      <dgm:spPr/>
    </dgm:pt>
    <dgm:pt modelId="{3542017C-E456-4152-8AAF-6962F43B5F37}" type="pres">
      <dgm:prSet presAssocID="{71A05E67-4914-424E-B58C-DFE30CE69CEA}" presName="sibTrans" presStyleLbl="sibTrans2D1" presStyleIdx="0" presStyleCnt="0"/>
      <dgm:spPr/>
    </dgm:pt>
    <dgm:pt modelId="{3F162F13-A30E-43B4-A85A-D694997F343B}" type="pres">
      <dgm:prSet presAssocID="{56B6E75A-E4B4-40BE-88F1-5C81EF193B00}" presName="compNode" presStyleCnt="0"/>
      <dgm:spPr/>
    </dgm:pt>
    <dgm:pt modelId="{001C0F9B-6A21-4A11-A864-2A4A129DC1E4}" type="pres">
      <dgm:prSet presAssocID="{56B6E75A-E4B4-40BE-88F1-5C81EF193B00}" presName="iconBgRect" presStyleLbl="bgShp" presStyleIdx="4" presStyleCnt="7"/>
      <dgm:spPr>
        <a:solidFill>
          <a:srgbClr val="43C2C0"/>
        </a:solidFill>
      </dgm:spPr>
    </dgm:pt>
    <dgm:pt modelId="{775D8EDD-C29A-4BF8-9D26-1A69817BD21C}" type="pres">
      <dgm:prSet presAssocID="{56B6E75A-E4B4-40BE-88F1-5C81EF193B00}"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en Folder"/>
        </a:ext>
      </dgm:extLst>
    </dgm:pt>
    <dgm:pt modelId="{E62A2098-40D7-4581-AF83-B23A6678D26D}" type="pres">
      <dgm:prSet presAssocID="{56B6E75A-E4B4-40BE-88F1-5C81EF193B00}" presName="spaceRect" presStyleCnt="0"/>
      <dgm:spPr/>
    </dgm:pt>
    <dgm:pt modelId="{08BB9D85-5852-4FD0-9B1C-6BE9AED8C633}" type="pres">
      <dgm:prSet presAssocID="{56B6E75A-E4B4-40BE-88F1-5C81EF193B00}" presName="textRect" presStyleLbl="revTx" presStyleIdx="4" presStyleCnt="7">
        <dgm:presLayoutVars>
          <dgm:chMax val="1"/>
          <dgm:chPref val="1"/>
        </dgm:presLayoutVars>
      </dgm:prSet>
      <dgm:spPr/>
    </dgm:pt>
    <dgm:pt modelId="{805275A8-B7A2-4E6C-82A1-FC692737D35A}" type="pres">
      <dgm:prSet presAssocID="{20A027DF-3F84-4C47-943D-70D4A07CACC7}" presName="sibTrans" presStyleLbl="sibTrans2D1" presStyleIdx="0" presStyleCnt="0"/>
      <dgm:spPr/>
    </dgm:pt>
    <dgm:pt modelId="{C1DA2E59-EF60-47A7-A1BE-53E6A3490630}" type="pres">
      <dgm:prSet presAssocID="{794FA54A-63E1-47A4-9606-E7A0A8DF629C}" presName="compNode" presStyleCnt="0"/>
      <dgm:spPr/>
    </dgm:pt>
    <dgm:pt modelId="{77153A16-E514-4C59-9DCF-0389976A88A8}" type="pres">
      <dgm:prSet presAssocID="{794FA54A-63E1-47A4-9606-E7A0A8DF629C}" presName="iconBgRect" presStyleLbl="bgShp" presStyleIdx="5" presStyleCnt="7"/>
      <dgm:spPr>
        <a:solidFill>
          <a:srgbClr val="43C2C0"/>
        </a:solidFill>
      </dgm:spPr>
    </dgm:pt>
    <dgm:pt modelId="{15D82A00-794B-4DC1-86E3-103567143262}" type="pres">
      <dgm:prSet presAssocID="{794FA54A-63E1-47A4-9606-E7A0A8DF629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051B17E3-BEF1-42EF-B31A-D51433F096A7}" type="pres">
      <dgm:prSet presAssocID="{794FA54A-63E1-47A4-9606-E7A0A8DF629C}" presName="spaceRect" presStyleCnt="0"/>
      <dgm:spPr/>
    </dgm:pt>
    <dgm:pt modelId="{EDF38E98-4B85-404C-B15B-F6F823E4D34B}" type="pres">
      <dgm:prSet presAssocID="{794FA54A-63E1-47A4-9606-E7A0A8DF629C}" presName="textRect" presStyleLbl="revTx" presStyleIdx="5" presStyleCnt="7">
        <dgm:presLayoutVars>
          <dgm:chMax val="1"/>
          <dgm:chPref val="1"/>
        </dgm:presLayoutVars>
      </dgm:prSet>
      <dgm:spPr/>
    </dgm:pt>
    <dgm:pt modelId="{C2834B64-86AD-440D-80DC-5A37EBBF3B28}" type="pres">
      <dgm:prSet presAssocID="{C3B3001C-9E8D-4FB0-B1B9-534E1CB35C05}" presName="sibTrans" presStyleLbl="sibTrans2D1" presStyleIdx="0" presStyleCnt="0"/>
      <dgm:spPr/>
    </dgm:pt>
    <dgm:pt modelId="{5835557E-63CC-4172-986A-A83D7001E6B6}" type="pres">
      <dgm:prSet presAssocID="{D1C3A596-6F3C-483B-848F-2AD00D047F05}" presName="compNode" presStyleCnt="0"/>
      <dgm:spPr/>
    </dgm:pt>
    <dgm:pt modelId="{75A3C613-3C4C-40C3-9F6E-EA97A44DD650}" type="pres">
      <dgm:prSet presAssocID="{D1C3A596-6F3C-483B-848F-2AD00D047F05}" presName="iconBgRect" presStyleLbl="bgShp" presStyleIdx="6" presStyleCnt="7"/>
      <dgm:spPr>
        <a:solidFill>
          <a:srgbClr val="43C2C0"/>
        </a:solidFill>
      </dgm:spPr>
    </dgm:pt>
    <dgm:pt modelId="{F884321B-DA94-4E55-8E33-823A4BB26614}" type="pres">
      <dgm:prSet presAssocID="{D1C3A596-6F3C-483B-848F-2AD00D047F0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aptop"/>
        </a:ext>
      </dgm:extLst>
    </dgm:pt>
    <dgm:pt modelId="{F9B4FE41-5265-41BD-AC91-4B39311EEFE0}" type="pres">
      <dgm:prSet presAssocID="{D1C3A596-6F3C-483B-848F-2AD00D047F05}" presName="spaceRect" presStyleCnt="0"/>
      <dgm:spPr/>
    </dgm:pt>
    <dgm:pt modelId="{DC51CCD4-4D85-4496-895F-773BD83286C8}" type="pres">
      <dgm:prSet presAssocID="{D1C3A596-6F3C-483B-848F-2AD00D047F05}" presName="textRect" presStyleLbl="revTx" presStyleIdx="6" presStyleCnt="7">
        <dgm:presLayoutVars>
          <dgm:chMax val="1"/>
          <dgm:chPref val="1"/>
        </dgm:presLayoutVars>
      </dgm:prSet>
      <dgm:spPr/>
    </dgm:pt>
  </dgm:ptLst>
  <dgm:cxnLst>
    <dgm:cxn modelId="{94F8AA0B-7236-401D-9CB0-899BEBAF97BB}" type="presOf" srcId="{72A745F5-BB41-4C3E-BBC3-334FE4898ABE}" destId="{181A9EF1-35A4-4586-8A70-7D08B02F0471}" srcOrd="0" destOrd="0" presId="urn:microsoft.com/office/officeart/2018/2/layout/IconCircleList"/>
    <dgm:cxn modelId="{63DD5D0C-E984-4A71-9DC6-6A726F2B66DF}" type="presOf" srcId="{620369A5-8559-4307-B94F-F15FD4127098}" destId="{140632ED-98E6-4357-948C-6F8728A0C427}" srcOrd="0" destOrd="0" presId="urn:microsoft.com/office/officeart/2018/2/layout/IconCircleList"/>
    <dgm:cxn modelId="{72119E2E-93FC-49C3-956F-D7472CD6B41A}" srcId="{EAEBBCEF-34BE-4069-AFCC-4E6B185DFB0C}" destId="{6DB6B590-6069-49EC-8AE8-79E8C4C26363}" srcOrd="3" destOrd="0" parTransId="{FFDF19D9-956E-44CF-9756-E584F3C946FA}" sibTransId="{71A05E67-4914-424E-B58C-DFE30CE69CEA}"/>
    <dgm:cxn modelId="{DDB2EC36-0946-4DD3-95B0-BC11486336D2}" type="presOf" srcId="{AE65997A-36F4-4C45-BE9E-11CD0AA404E6}" destId="{047D6E8D-7677-42E2-BB0C-318F1BFC078A}" srcOrd="0" destOrd="0" presId="urn:microsoft.com/office/officeart/2018/2/layout/IconCircleList"/>
    <dgm:cxn modelId="{A5E30938-A923-4D34-ABEF-B9BEBE636CA3}" srcId="{EAEBBCEF-34BE-4069-AFCC-4E6B185DFB0C}" destId="{D1C3A596-6F3C-483B-848F-2AD00D047F05}" srcOrd="6" destOrd="0" parTransId="{1E191611-35E9-43AA-80BF-F1EC15D5231A}" sibTransId="{DF2F77AF-A827-4BE2-94C4-6725AB699495}"/>
    <dgm:cxn modelId="{8452265D-9F7C-4C83-81FF-DFB1A6EDCE4F}" type="presOf" srcId="{EAEBBCEF-34BE-4069-AFCC-4E6B185DFB0C}" destId="{8B4ADF06-3738-45F0-A567-1E5E8C635802}" srcOrd="0" destOrd="0" presId="urn:microsoft.com/office/officeart/2018/2/layout/IconCircleList"/>
    <dgm:cxn modelId="{875BBD42-65DB-415F-89B7-AFAA6AE81042}" type="presOf" srcId="{772B9E8C-919E-4F84-8D08-CA117FA1B65A}" destId="{2983618B-BFBA-4C17-8C0E-331AC94DDD8D}" srcOrd="0" destOrd="0" presId="urn:microsoft.com/office/officeart/2018/2/layout/IconCircleList"/>
    <dgm:cxn modelId="{18E6E66B-7073-45BD-BA8E-49B2ECAD0C96}" srcId="{EAEBBCEF-34BE-4069-AFCC-4E6B185DFB0C}" destId="{772B9E8C-919E-4F84-8D08-CA117FA1B65A}" srcOrd="0" destOrd="0" parTransId="{40ABEBB0-E881-459E-A1AC-10591CE345AD}" sibTransId="{72A745F5-BB41-4C3E-BBC3-334FE4898ABE}"/>
    <dgm:cxn modelId="{EE0F416D-E5B6-4253-AD55-9971683B7018}" srcId="{EAEBBCEF-34BE-4069-AFCC-4E6B185DFB0C}" destId="{794FA54A-63E1-47A4-9606-E7A0A8DF629C}" srcOrd="5" destOrd="0" parTransId="{3DE4EC75-6A6F-4A9C-ADB3-E071BA84328A}" sibTransId="{C3B3001C-9E8D-4FB0-B1B9-534E1CB35C05}"/>
    <dgm:cxn modelId="{5CA6466D-5F59-4168-9997-E16588CACE0E}" type="presOf" srcId="{56B6E75A-E4B4-40BE-88F1-5C81EF193B00}" destId="{08BB9D85-5852-4FD0-9B1C-6BE9AED8C633}" srcOrd="0" destOrd="0" presId="urn:microsoft.com/office/officeart/2018/2/layout/IconCircleList"/>
    <dgm:cxn modelId="{FA25B46D-20B0-46C9-964F-64C7BA38E904}" type="presOf" srcId="{DEB08F5A-132E-4C53-89FD-84248D9F4891}" destId="{787F525C-334E-464E-98FD-F2003C9404BC}" srcOrd="0" destOrd="0" presId="urn:microsoft.com/office/officeart/2018/2/layout/IconCircleList"/>
    <dgm:cxn modelId="{7069FC4D-2BC3-47E9-ADA7-F6BDCEDA48FA}" type="presOf" srcId="{794FA54A-63E1-47A4-9606-E7A0A8DF629C}" destId="{EDF38E98-4B85-404C-B15B-F6F823E4D34B}" srcOrd="0" destOrd="0" presId="urn:microsoft.com/office/officeart/2018/2/layout/IconCircleList"/>
    <dgm:cxn modelId="{12B0A077-9EFE-4B71-863E-70789AD22D4D}" type="presOf" srcId="{20A027DF-3F84-4C47-943D-70D4A07CACC7}" destId="{805275A8-B7A2-4E6C-82A1-FC692737D35A}" srcOrd="0" destOrd="0" presId="urn:microsoft.com/office/officeart/2018/2/layout/IconCircleList"/>
    <dgm:cxn modelId="{A74F3085-6AA8-4A4F-834B-50ACE6DCCBE2}" srcId="{EAEBBCEF-34BE-4069-AFCC-4E6B185DFB0C}" destId="{DEB08F5A-132E-4C53-89FD-84248D9F4891}" srcOrd="1" destOrd="0" parTransId="{92C85AAB-10CE-4973-9118-B204927C1493}" sibTransId="{AE65997A-36F4-4C45-BE9E-11CD0AA404E6}"/>
    <dgm:cxn modelId="{8C466098-9CF3-4ABB-8D5E-15FF4F9AB141}" type="presOf" srcId="{6DB6B590-6069-49EC-8AE8-79E8C4C26363}" destId="{5FEA01B6-883D-4B0B-8B1C-9F48C731474D}" srcOrd="0" destOrd="0" presId="urn:microsoft.com/office/officeart/2018/2/layout/IconCircleList"/>
    <dgm:cxn modelId="{0C87C29A-218E-42B7-B3E0-C073517A1447}" type="presOf" srcId="{C3B3001C-9E8D-4FB0-B1B9-534E1CB35C05}" destId="{C2834B64-86AD-440D-80DC-5A37EBBF3B28}" srcOrd="0" destOrd="0" presId="urn:microsoft.com/office/officeart/2018/2/layout/IconCircleList"/>
    <dgm:cxn modelId="{8CAD98A0-6F1C-406C-8E0C-1DE60AB9B226}" srcId="{EAEBBCEF-34BE-4069-AFCC-4E6B185DFB0C}" destId="{56B6E75A-E4B4-40BE-88F1-5C81EF193B00}" srcOrd="4" destOrd="0" parTransId="{E3AC7E31-438B-4EAC-B857-65836CDE985A}" sibTransId="{20A027DF-3F84-4C47-943D-70D4A07CACC7}"/>
    <dgm:cxn modelId="{8129B3A9-1B1D-4501-8E53-15F4B6939A9C}" type="presOf" srcId="{D9A17EF6-A751-4967-81F6-141CDBE89280}" destId="{CB6248F4-1E62-46C0-8A32-591E29D0CDC5}" srcOrd="0" destOrd="0" presId="urn:microsoft.com/office/officeart/2018/2/layout/IconCircleList"/>
    <dgm:cxn modelId="{4AD7D6AD-9A37-4283-A5AA-5C43F34D5762}" type="presOf" srcId="{71A05E67-4914-424E-B58C-DFE30CE69CEA}" destId="{3542017C-E456-4152-8AAF-6962F43B5F37}" srcOrd="0" destOrd="0" presId="urn:microsoft.com/office/officeart/2018/2/layout/IconCircleList"/>
    <dgm:cxn modelId="{2348AACE-B1A8-4DEC-87DA-DFE589FEA059}" srcId="{EAEBBCEF-34BE-4069-AFCC-4E6B185DFB0C}" destId="{D9A17EF6-A751-4967-81F6-141CDBE89280}" srcOrd="2" destOrd="0" parTransId="{389738D3-7083-4963-9479-0D4D70C471AB}" sibTransId="{620369A5-8559-4307-B94F-F15FD4127098}"/>
    <dgm:cxn modelId="{09F264D8-3C5F-4E7D-8DD6-27A82C912DEF}" type="presOf" srcId="{D1C3A596-6F3C-483B-848F-2AD00D047F05}" destId="{DC51CCD4-4D85-4496-895F-773BD83286C8}" srcOrd="0" destOrd="0" presId="urn:microsoft.com/office/officeart/2018/2/layout/IconCircleList"/>
    <dgm:cxn modelId="{CBF60383-2316-485B-8EF6-DC8D3B9FC6EB}" type="presParOf" srcId="{8B4ADF06-3738-45F0-A567-1E5E8C635802}" destId="{847666A6-5662-4F76-83F7-A280DC7BDFF8}" srcOrd="0" destOrd="0" presId="urn:microsoft.com/office/officeart/2018/2/layout/IconCircleList"/>
    <dgm:cxn modelId="{49C208BA-F4A9-4DDF-803E-16DF7A867B8B}" type="presParOf" srcId="{847666A6-5662-4F76-83F7-A280DC7BDFF8}" destId="{B763C829-7E50-48CE-BC5F-83EC18889A29}" srcOrd="0" destOrd="0" presId="urn:microsoft.com/office/officeart/2018/2/layout/IconCircleList"/>
    <dgm:cxn modelId="{09D9061B-273C-4AEB-9E78-8E9277C25A6A}" type="presParOf" srcId="{B763C829-7E50-48CE-BC5F-83EC18889A29}" destId="{C4486866-CFB0-4BD9-AC94-5B7E6B8212A8}" srcOrd="0" destOrd="0" presId="urn:microsoft.com/office/officeart/2018/2/layout/IconCircleList"/>
    <dgm:cxn modelId="{479F7B99-8346-49BA-B673-CFB1A0917BE2}" type="presParOf" srcId="{B763C829-7E50-48CE-BC5F-83EC18889A29}" destId="{5DB15CE2-4063-42DE-A2C8-DB6128706CFC}" srcOrd="1" destOrd="0" presId="urn:microsoft.com/office/officeart/2018/2/layout/IconCircleList"/>
    <dgm:cxn modelId="{01E26B99-EA66-4406-8718-54D3EF907E1C}" type="presParOf" srcId="{B763C829-7E50-48CE-BC5F-83EC18889A29}" destId="{34DBE3DC-D034-447B-8C3A-F2BD87149D4A}" srcOrd="2" destOrd="0" presId="urn:microsoft.com/office/officeart/2018/2/layout/IconCircleList"/>
    <dgm:cxn modelId="{C6B34394-DB46-4178-8213-111ED4E5771D}" type="presParOf" srcId="{B763C829-7E50-48CE-BC5F-83EC18889A29}" destId="{2983618B-BFBA-4C17-8C0E-331AC94DDD8D}" srcOrd="3" destOrd="0" presId="urn:microsoft.com/office/officeart/2018/2/layout/IconCircleList"/>
    <dgm:cxn modelId="{6151FB67-617C-4F70-A76A-FE17061D051F}" type="presParOf" srcId="{847666A6-5662-4F76-83F7-A280DC7BDFF8}" destId="{181A9EF1-35A4-4586-8A70-7D08B02F0471}" srcOrd="1" destOrd="0" presId="urn:microsoft.com/office/officeart/2018/2/layout/IconCircleList"/>
    <dgm:cxn modelId="{F88103B5-DCA8-46A0-99DD-DB1CA6ED7C00}" type="presParOf" srcId="{847666A6-5662-4F76-83F7-A280DC7BDFF8}" destId="{E957AC04-B699-4207-8651-66E9AC6E5295}" srcOrd="2" destOrd="0" presId="urn:microsoft.com/office/officeart/2018/2/layout/IconCircleList"/>
    <dgm:cxn modelId="{312B82E2-18E6-4B10-AECE-1CD35B1E1074}" type="presParOf" srcId="{E957AC04-B699-4207-8651-66E9AC6E5295}" destId="{B0E6BC21-565C-4909-9A88-6A14417C574C}" srcOrd="0" destOrd="0" presId="urn:microsoft.com/office/officeart/2018/2/layout/IconCircleList"/>
    <dgm:cxn modelId="{13F04DB8-712F-4EA4-83BE-385A7D3327FE}" type="presParOf" srcId="{E957AC04-B699-4207-8651-66E9AC6E5295}" destId="{AD5FB4D2-5192-4BB0-B045-84BEF12CDBF9}" srcOrd="1" destOrd="0" presId="urn:microsoft.com/office/officeart/2018/2/layout/IconCircleList"/>
    <dgm:cxn modelId="{C9C18B5C-B8F8-4E50-87CD-98B772A986BD}" type="presParOf" srcId="{E957AC04-B699-4207-8651-66E9AC6E5295}" destId="{DD3FDBED-F415-41B2-AFDA-6129FCE18719}" srcOrd="2" destOrd="0" presId="urn:microsoft.com/office/officeart/2018/2/layout/IconCircleList"/>
    <dgm:cxn modelId="{28B2933B-ECDB-4FE6-832D-54A6AEDAA1AF}" type="presParOf" srcId="{E957AC04-B699-4207-8651-66E9AC6E5295}" destId="{787F525C-334E-464E-98FD-F2003C9404BC}" srcOrd="3" destOrd="0" presId="urn:microsoft.com/office/officeart/2018/2/layout/IconCircleList"/>
    <dgm:cxn modelId="{76136520-FAE8-4BB8-817C-C2BF037F51C3}" type="presParOf" srcId="{847666A6-5662-4F76-83F7-A280DC7BDFF8}" destId="{047D6E8D-7677-42E2-BB0C-318F1BFC078A}" srcOrd="3" destOrd="0" presId="urn:microsoft.com/office/officeart/2018/2/layout/IconCircleList"/>
    <dgm:cxn modelId="{5B79627D-5D0B-48F8-A308-60A71B851462}" type="presParOf" srcId="{847666A6-5662-4F76-83F7-A280DC7BDFF8}" destId="{8E4017B4-4C04-477D-AC9D-7C8E36EF1DD9}" srcOrd="4" destOrd="0" presId="urn:microsoft.com/office/officeart/2018/2/layout/IconCircleList"/>
    <dgm:cxn modelId="{ED05C0DD-97B4-4E02-8D30-A498A3F20AF3}" type="presParOf" srcId="{8E4017B4-4C04-477D-AC9D-7C8E36EF1DD9}" destId="{A237A6A7-4C68-4FBF-BB63-7AB792F57900}" srcOrd="0" destOrd="0" presId="urn:microsoft.com/office/officeart/2018/2/layout/IconCircleList"/>
    <dgm:cxn modelId="{F435A38F-A9DC-400B-A5BD-A70CD3EF8A8F}" type="presParOf" srcId="{8E4017B4-4C04-477D-AC9D-7C8E36EF1DD9}" destId="{43CDEB7B-F516-407B-9104-6D1A980F6DCC}" srcOrd="1" destOrd="0" presId="urn:microsoft.com/office/officeart/2018/2/layout/IconCircleList"/>
    <dgm:cxn modelId="{B089C62C-8B62-4F00-B838-6C5C6C933D48}" type="presParOf" srcId="{8E4017B4-4C04-477D-AC9D-7C8E36EF1DD9}" destId="{5A3F5CBE-7E30-43CA-85F9-8F88216FB1E4}" srcOrd="2" destOrd="0" presId="urn:microsoft.com/office/officeart/2018/2/layout/IconCircleList"/>
    <dgm:cxn modelId="{1B6BF4FA-65DE-434A-848D-CA4439FD3DFA}" type="presParOf" srcId="{8E4017B4-4C04-477D-AC9D-7C8E36EF1DD9}" destId="{CB6248F4-1E62-46C0-8A32-591E29D0CDC5}" srcOrd="3" destOrd="0" presId="urn:microsoft.com/office/officeart/2018/2/layout/IconCircleList"/>
    <dgm:cxn modelId="{6F00F987-D0C5-43D0-B88F-463BCC47249D}" type="presParOf" srcId="{847666A6-5662-4F76-83F7-A280DC7BDFF8}" destId="{140632ED-98E6-4357-948C-6F8728A0C427}" srcOrd="5" destOrd="0" presId="urn:microsoft.com/office/officeart/2018/2/layout/IconCircleList"/>
    <dgm:cxn modelId="{860175EE-D3EA-4B1B-841A-B7DFBE0FEA7F}" type="presParOf" srcId="{847666A6-5662-4F76-83F7-A280DC7BDFF8}" destId="{BF03BD55-7B7D-4B26-BBCA-38A35399F32B}" srcOrd="6" destOrd="0" presId="urn:microsoft.com/office/officeart/2018/2/layout/IconCircleList"/>
    <dgm:cxn modelId="{1888B51A-D18E-4B47-9A12-0AB077CD709E}" type="presParOf" srcId="{BF03BD55-7B7D-4B26-BBCA-38A35399F32B}" destId="{0020DD0C-4A1E-46EF-9EE9-68C7D479CBD9}" srcOrd="0" destOrd="0" presId="urn:microsoft.com/office/officeart/2018/2/layout/IconCircleList"/>
    <dgm:cxn modelId="{4DB7F0E9-FE3E-43B7-9870-05A7145C9CA0}" type="presParOf" srcId="{BF03BD55-7B7D-4B26-BBCA-38A35399F32B}" destId="{5A8363B8-F41D-48B4-AB8A-EFE5408347BC}" srcOrd="1" destOrd="0" presId="urn:microsoft.com/office/officeart/2018/2/layout/IconCircleList"/>
    <dgm:cxn modelId="{B9C4AFC1-83C6-4654-904B-231725AD1DF8}" type="presParOf" srcId="{BF03BD55-7B7D-4B26-BBCA-38A35399F32B}" destId="{5F6702CC-4BAD-4118-BA50-DEE4E962A1E4}" srcOrd="2" destOrd="0" presId="urn:microsoft.com/office/officeart/2018/2/layout/IconCircleList"/>
    <dgm:cxn modelId="{CF04AB4C-F29E-43A3-8EBF-FDC4292E5717}" type="presParOf" srcId="{BF03BD55-7B7D-4B26-BBCA-38A35399F32B}" destId="{5FEA01B6-883D-4B0B-8B1C-9F48C731474D}" srcOrd="3" destOrd="0" presId="urn:microsoft.com/office/officeart/2018/2/layout/IconCircleList"/>
    <dgm:cxn modelId="{82DDED24-9981-4700-9991-8389E56E8AE6}" type="presParOf" srcId="{847666A6-5662-4F76-83F7-A280DC7BDFF8}" destId="{3542017C-E456-4152-8AAF-6962F43B5F37}" srcOrd="7" destOrd="0" presId="urn:microsoft.com/office/officeart/2018/2/layout/IconCircleList"/>
    <dgm:cxn modelId="{D3FF0962-0693-4A7B-8EDA-61354F561F1F}" type="presParOf" srcId="{847666A6-5662-4F76-83F7-A280DC7BDFF8}" destId="{3F162F13-A30E-43B4-A85A-D694997F343B}" srcOrd="8" destOrd="0" presId="urn:microsoft.com/office/officeart/2018/2/layout/IconCircleList"/>
    <dgm:cxn modelId="{F2354EFC-E2FC-4DF3-9F43-FB520B950140}" type="presParOf" srcId="{3F162F13-A30E-43B4-A85A-D694997F343B}" destId="{001C0F9B-6A21-4A11-A864-2A4A129DC1E4}" srcOrd="0" destOrd="0" presId="urn:microsoft.com/office/officeart/2018/2/layout/IconCircleList"/>
    <dgm:cxn modelId="{790C3C1F-51B6-409D-A847-B157C9D0B753}" type="presParOf" srcId="{3F162F13-A30E-43B4-A85A-D694997F343B}" destId="{775D8EDD-C29A-4BF8-9D26-1A69817BD21C}" srcOrd="1" destOrd="0" presId="urn:microsoft.com/office/officeart/2018/2/layout/IconCircleList"/>
    <dgm:cxn modelId="{5D1C2C51-7154-4096-9FBD-0CF47F082FFF}" type="presParOf" srcId="{3F162F13-A30E-43B4-A85A-D694997F343B}" destId="{E62A2098-40D7-4581-AF83-B23A6678D26D}" srcOrd="2" destOrd="0" presId="urn:microsoft.com/office/officeart/2018/2/layout/IconCircleList"/>
    <dgm:cxn modelId="{81FD2BA0-C434-457F-A748-77E2EA99A7CA}" type="presParOf" srcId="{3F162F13-A30E-43B4-A85A-D694997F343B}" destId="{08BB9D85-5852-4FD0-9B1C-6BE9AED8C633}" srcOrd="3" destOrd="0" presId="urn:microsoft.com/office/officeart/2018/2/layout/IconCircleList"/>
    <dgm:cxn modelId="{A59D15A9-B0BD-477C-AA14-8983F6D70F07}" type="presParOf" srcId="{847666A6-5662-4F76-83F7-A280DC7BDFF8}" destId="{805275A8-B7A2-4E6C-82A1-FC692737D35A}" srcOrd="9" destOrd="0" presId="urn:microsoft.com/office/officeart/2018/2/layout/IconCircleList"/>
    <dgm:cxn modelId="{107D12D9-285D-47BB-BF00-76098CEE85CB}" type="presParOf" srcId="{847666A6-5662-4F76-83F7-A280DC7BDFF8}" destId="{C1DA2E59-EF60-47A7-A1BE-53E6A3490630}" srcOrd="10" destOrd="0" presId="urn:microsoft.com/office/officeart/2018/2/layout/IconCircleList"/>
    <dgm:cxn modelId="{B52DACA4-4395-475A-89D7-7A48364E418E}" type="presParOf" srcId="{C1DA2E59-EF60-47A7-A1BE-53E6A3490630}" destId="{77153A16-E514-4C59-9DCF-0389976A88A8}" srcOrd="0" destOrd="0" presId="urn:microsoft.com/office/officeart/2018/2/layout/IconCircleList"/>
    <dgm:cxn modelId="{5FE89304-2485-40D2-9E59-00F6D6FA5BD3}" type="presParOf" srcId="{C1DA2E59-EF60-47A7-A1BE-53E6A3490630}" destId="{15D82A00-794B-4DC1-86E3-103567143262}" srcOrd="1" destOrd="0" presId="urn:microsoft.com/office/officeart/2018/2/layout/IconCircleList"/>
    <dgm:cxn modelId="{0B9BE703-3A0B-48BD-ABAE-27488A95F2A9}" type="presParOf" srcId="{C1DA2E59-EF60-47A7-A1BE-53E6A3490630}" destId="{051B17E3-BEF1-42EF-B31A-D51433F096A7}" srcOrd="2" destOrd="0" presId="urn:microsoft.com/office/officeart/2018/2/layout/IconCircleList"/>
    <dgm:cxn modelId="{CEB339DE-6571-489C-8EFF-177733245B4E}" type="presParOf" srcId="{C1DA2E59-EF60-47A7-A1BE-53E6A3490630}" destId="{EDF38E98-4B85-404C-B15B-F6F823E4D34B}" srcOrd="3" destOrd="0" presId="urn:microsoft.com/office/officeart/2018/2/layout/IconCircleList"/>
    <dgm:cxn modelId="{F1A6E14A-4099-4641-9902-DD7D959D6F44}" type="presParOf" srcId="{847666A6-5662-4F76-83F7-A280DC7BDFF8}" destId="{C2834B64-86AD-440D-80DC-5A37EBBF3B28}" srcOrd="11" destOrd="0" presId="urn:microsoft.com/office/officeart/2018/2/layout/IconCircleList"/>
    <dgm:cxn modelId="{6260E43D-5F90-4656-942C-E2E171D7E58C}" type="presParOf" srcId="{847666A6-5662-4F76-83F7-A280DC7BDFF8}" destId="{5835557E-63CC-4172-986A-A83D7001E6B6}" srcOrd="12" destOrd="0" presId="urn:microsoft.com/office/officeart/2018/2/layout/IconCircleList"/>
    <dgm:cxn modelId="{992B97CF-D930-4D3C-8EEA-B0682C2D3E5F}" type="presParOf" srcId="{5835557E-63CC-4172-986A-A83D7001E6B6}" destId="{75A3C613-3C4C-40C3-9F6E-EA97A44DD650}" srcOrd="0" destOrd="0" presId="urn:microsoft.com/office/officeart/2018/2/layout/IconCircleList"/>
    <dgm:cxn modelId="{0AB73927-E47C-4DE8-AC78-C9510614A7FC}" type="presParOf" srcId="{5835557E-63CC-4172-986A-A83D7001E6B6}" destId="{F884321B-DA94-4E55-8E33-823A4BB26614}" srcOrd="1" destOrd="0" presId="urn:microsoft.com/office/officeart/2018/2/layout/IconCircleList"/>
    <dgm:cxn modelId="{7A02F82F-DD61-4127-A999-0AB5E203EFA7}" type="presParOf" srcId="{5835557E-63CC-4172-986A-A83D7001E6B6}" destId="{F9B4FE41-5265-41BD-AC91-4B39311EEFE0}" srcOrd="2" destOrd="0" presId="urn:microsoft.com/office/officeart/2018/2/layout/IconCircleList"/>
    <dgm:cxn modelId="{F5ECEFE1-91FA-4238-8C4E-D912380CCBB7}" type="presParOf" srcId="{5835557E-63CC-4172-986A-A83D7001E6B6}" destId="{DC51CCD4-4D85-4496-895F-773BD83286C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21C08C-F805-45F8-8BDC-D4BF24AE1D0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A52EC5D-98F3-483A-87D7-E25A462A2812}">
      <dgm:prSet/>
      <dgm:spPr/>
      <dgm:t>
        <a:bodyPr/>
        <a:lstStyle/>
        <a:p>
          <a:pPr>
            <a:defRPr cap="all"/>
          </a:pPr>
          <a:r>
            <a:rPr lang="en-GB" dirty="0">
              <a:solidFill>
                <a:schemeClr val="bg1"/>
              </a:solidFill>
              <a:latin typeface="KoHo" panose="00000500000000000000" pitchFamily="2" charset="-34"/>
              <a:cs typeface="KoHo" panose="00000500000000000000" pitchFamily="2" charset="-34"/>
            </a:rPr>
            <a:t>Django for Web Development</a:t>
          </a:r>
          <a:endParaRPr lang="en-US" dirty="0">
            <a:solidFill>
              <a:schemeClr val="bg1"/>
            </a:solidFill>
            <a:latin typeface="KoHo" panose="00000500000000000000" pitchFamily="2" charset="-34"/>
            <a:cs typeface="KoHo" panose="00000500000000000000" pitchFamily="2" charset="-34"/>
          </a:endParaRPr>
        </a:p>
      </dgm:t>
    </dgm:pt>
    <dgm:pt modelId="{04CE7AB2-287A-49DD-A791-E6C2946F7D37}" type="parTrans" cxnId="{6564EA14-2DC3-440F-81F9-305F0F6D794E}">
      <dgm:prSet/>
      <dgm:spPr/>
      <dgm:t>
        <a:bodyPr/>
        <a:lstStyle/>
        <a:p>
          <a:endParaRPr lang="en-US"/>
        </a:p>
      </dgm:t>
    </dgm:pt>
    <dgm:pt modelId="{02101232-2A36-40F3-B4EB-EC7013378B43}" type="sibTrans" cxnId="{6564EA14-2DC3-440F-81F9-305F0F6D794E}">
      <dgm:prSet/>
      <dgm:spPr/>
      <dgm:t>
        <a:bodyPr/>
        <a:lstStyle/>
        <a:p>
          <a:endParaRPr lang="en-US"/>
        </a:p>
      </dgm:t>
    </dgm:pt>
    <dgm:pt modelId="{76DE6AE9-C6F5-420D-BC92-5A03B65AB95D}">
      <dgm:prSet/>
      <dgm:spPr/>
      <dgm:t>
        <a:bodyPr/>
        <a:lstStyle/>
        <a:p>
          <a:pPr>
            <a:defRPr cap="all"/>
          </a:pPr>
          <a:r>
            <a:rPr lang="en-GB" dirty="0" err="1">
              <a:solidFill>
                <a:schemeClr val="bg1"/>
              </a:solidFill>
              <a:latin typeface="KoHo" panose="00000500000000000000" pitchFamily="2" charset="-34"/>
              <a:cs typeface="KoHo" panose="00000500000000000000" pitchFamily="2" charset="-34"/>
            </a:rPr>
            <a:t>Pygame</a:t>
          </a:r>
          <a:r>
            <a:rPr lang="en-GB" dirty="0">
              <a:solidFill>
                <a:schemeClr val="bg1"/>
              </a:solidFill>
              <a:latin typeface="KoHo" panose="00000500000000000000" pitchFamily="2" charset="-34"/>
              <a:cs typeface="KoHo" panose="00000500000000000000" pitchFamily="2" charset="-34"/>
            </a:rPr>
            <a:t> for Game Development</a:t>
          </a:r>
          <a:endParaRPr lang="en-US" dirty="0">
            <a:solidFill>
              <a:schemeClr val="bg1"/>
            </a:solidFill>
            <a:latin typeface="KoHo" panose="00000500000000000000" pitchFamily="2" charset="-34"/>
            <a:cs typeface="KoHo" panose="00000500000000000000" pitchFamily="2" charset="-34"/>
          </a:endParaRPr>
        </a:p>
      </dgm:t>
    </dgm:pt>
    <dgm:pt modelId="{AD0BC5A4-3D5C-490E-8998-DFDB356DD597}" type="parTrans" cxnId="{FA356686-8B39-43EE-B9C4-6535905848E3}">
      <dgm:prSet/>
      <dgm:spPr/>
      <dgm:t>
        <a:bodyPr/>
        <a:lstStyle/>
        <a:p>
          <a:endParaRPr lang="en-US"/>
        </a:p>
      </dgm:t>
    </dgm:pt>
    <dgm:pt modelId="{5E8B0E26-BC11-45C7-BB35-C5A39577A56D}" type="sibTrans" cxnId="{FA356686-8B39-43EE-B9C4-6535905848E3}">
      <dgm:prSet/>
      <dgm:spPr/>
      <dgm:t>
        <a:bodyPr/>
        <a:lstStyle/>
        <a:p>
          <a:endParaRPr lang="en-US"/>
        </a:p>
      </dgm:t>
    </dgm:pt>
    <dgm:pt modelId="{8918CDD3-DBF4-4890-9273-F04BD17CEFC8}">
      <dgm:prSet/>
      <dgm:spPr/>
      <dgm:t>
        <a:bodyPr/>
        <a:lstStyle/>
        <a:p>
          <a:pPr>
            <a:defRPr cap="all"/>
          </a:pPr>
          <a:r>
            <a:rPr lang="en-GB" dirty="0">
              <a:solidFill>
                <a:schemeClr val="bg1"/>
              </a:solidFill>
              <a:latin typeface="KoHo" panose="00000500000000000000" pitchFamily="2" charset="-34"/>
              <a:cs typeface="KoHo" panose="00000500000000000000" pitchFamily="2" charset="-34"/>
            </a:rPr>
            <a:t>AI and Data Science</a:t>
          </a:r>
          <a:endParaRPr lang="en-US" dirty="0">
            <a:solidFill>
              <a:schemeClr val="bg1"/>
            </a:solidFill>
            <a:latin typeface="KoHo" panose="00000500000000000000" pitchFamily="2" charset="-34"/>
            <a:cs typeface="KoHo" panose="00000500000000000000" pitchFamily="2" charset="-34"/>
          </a:endParaRPr>
        </a:p>
      </dgm:t>
    </dgm:pt>
    <dgm:pt modelId="{752262EA-DF25-494D-8E5A-50DC60117023}" type="parTrans" cxnId="{D8EE82B9-0454-4F4E-8640-8FB8E523CAF7}">
      <dgm:prSet/>
      <dgm:spPr/>
      <dgm:t>
        <a:bodyPr/>
        <a:lstStyle/>
        <a:p>
          <a:endParaRPr lang="en-US"/>
        </a:p>
      </dgm:t>
    </dgm:pt>
    <dgm:pt modelId="{0D0402E7-3B3B-4D67-AB03-2F5EB8596910}" type="sibTrans" cxnId="{D8EE82B9-0454-4F4E-8640-8FB8E523CAF7}">
      <dgm:prSet/>
      <dgm:spPr/>
      <dgm:t>
        <a:bodyPr/>
        <a:lstStyle/>
        <a:p>
          <a:endParaRPr lang="en-US"/>
        </a:p>
      </dgm:t>
    </dgm:pt>
    <dgm:pt modelId="{5C56FFDD-888E-4AE6-8741-53DE543F9787}">
      <dgm:prSet/>
      <dgm:spPr/>
      <dgm:t>
        <a:bodyPr/>
        <a:lstStyle/>
        <a:p>
          <a:pPr>
            <a:defRPr cap="all"/>
          </a:pPr>
          <a:r>
            <a:rPr lang="en-GB" dirty="0">
              <a:solidFill>
                <a:schemeClr val="bg1"/>
              </a:solidFill>
              <a:latin typeface="KoHo" panose="00000500000000000000" pitchFamily="2" charset="-34"/>
              <a:cs typeface="KoHo" panose="00000500000000000000" pitchFamily="2" charset="-34"/>
            </a:rPr>
            <a:t>Big Data</a:t>
          </a:r>
          <a:endParaRPr lang="en-US" dirty="0">
            <a:solidFill>
              <a:schemeClr val="bg1"/>
            </a:solidFill>
            <a:latin typeface="KoHo" panose="00000500000000000000" pitchFamily="2" charset="-34"/>
            <a:cs typeface="KoHo" panose="00000500000000000000" pitchFamily="2" charset="-34"/>
          </a:endParaRPr>
        </a:p>
      </dgm:t>
    </dgm:pt>
    <dgm:pt modelId="{1B758214-A67C-451D-A032-20FAEE4F1EEB}" type="parTrans" cxnId="{9D681B59-1591-4B98-8895-67A16D60E258}">
      <dgm:prSet/>
      <dgm:spPr/>
      <dgm:t>
        <a:bodyPr/>
        <a:lstStyle/>
        <a:p>
          <a:endParaRPr lang="en-US"/>
        </a:p>
      </dgm:t>
    </dgm:pt>
    <dgm:pt modelId="{372317DE-6C60-47C8-9CA2-33E3688A7C71}" type="sibTrans" cxnId="{9D681B59-1591-4B98-8895-67A16D60E258}">
      <dgm:prSet/>
      <dgm:spPr/>
      <dgm:t>
        <a:bodyPr/>
        <a:lstStyle/>
        <a:p>
          <a:endParaRPr lang="en-US"/>
        </a:p>
      </dgm:t>
    </dgm:pt>
    <dgm:pt modelId="{E63E77D3-8AB2-4087-BBDF-3310CC1B9173}">
      <dgm:prSet/>
      <dgm:spPr/>
      <dgm:t>
        <a:bodyPr/>
        <a:lstStyle/>
        <a:p>
          <a:pPr>
            <a:defRPr cap="all"/>
          </a:pPr>
          <a:r>
            <a:rPr lang="en-GB">
              <a:solidFill>
                <a:schemeClr val="bg1"/>
              </a:solidFill>
              <a:latin typeface="KoHo" panose="00000500000000000000" pitchFamily="2" charset="-34"/>
              <a:cs typeface="KoHo" panose="00000500000000000000" pitchFamily="2" charset="-34"/>
            </a:rPr>
            <a:t>Smart Devices and IOT</a:t>
          </a:r>
          <a:endParaRPr lang="en-US">
            <a:solidFill>
              <a:schemeClr val="bg1"/>
            </a:solidFill>
            <a:latin typeface="KoHo" panose="00000500000000000000" pitchFamily="2" charset="-34"/>
            <a:cs typeface="KoHo" panose="00000500000000000000" pitchFamily="2" charset="-34"/>
          </a:endParaRPr>
        </a:p>
      </dgm:t>
    </dgm:pt>
    <dgm:pt modelId="{B357B279-EFD2-4D32-8E3D-9C9CBDDB0A8A}" type="parTrans" cxnId="{0BF9B36B-1058-42E9-98F6-EABA3846A751}">
      <dgm:prSet/>
      <dgm:spPr/>
      <dgm:t>
        <a:bodyPr/>
        <a:lstStyle/>
        <a:p>
          <a:endParaRPr lang="en-US"/>
        </a:p>
      </dgm:t>
    </dgm:pt>
    <dgm:pt modelId="{40A4C991-0A0D-4BC5-BDB1-96303FDE4437}" type="sibTrans" cxnId="{0BF9B36B-1058-42E9-98F6-EABA3846A751}">
      <dgm:prSet/>
      <dgm:spPr/>
      <dgm:t>
        <a:bodyPr/>
        <a:lstStyle/>
        <a:p>
          <a:endParaRPr lang="en-US"/>
        </a:p>
      </dgm:t>
    </dgm:pt>
    <dgm:pt modelId="{F4F2E3F7-786A-4839-B514-6227C9EA09E6}" type="pres">
      <dgm:prSet presAssocID="{8E21C08C-F805-45F8-8BDC-D4BF24AE1D0A}" presName="root" presStyleCnt="0">
        <dgm:presLayoutVars>
          <dgm:dir/>
          <dgm:resizeHandles val="exact"/>
        </dgm:presLayoutVars>
      </dgm:prSet>
      <dgm:spPr/>
    </dgm:pt>
    <dgm:pt modelId="{9BD875CA-A932-4C1F-8523-739253A8A927}" type="pres">
      <dgm:prSet presAssocID="{1A52EC5D-98F3-483A-87D7-E25A462A2812}" presName="compNode" presStyleCnt="0"/>
      <dgm:spPr/>
    </dgm:pt>
    <dgm:pt modelId="{AB56F336-F8BD-44A7-BFEB-94BE9BA1EAB5}" type="pres">
      <dgm:prSet presAssocID="{1A52EC5D-98F3-483A-87D7-E25A462A2812}" presName="iconBgRect" presStyleLbl="bgShp" presStyleIdx="0" presStyleCnt="5"/>
      <dgm:spPr>
        <a:prstGeom prst="round2DiagRect">
          <a:avLst>
            <a:gd name="adj1" fmla="val 29727"/>
            <a:gd name="adj2" fmla="val 0"/>
          </a:avLst>
        </a:prstGeom>
      </dgm:spPr>
    </dgm:pt>
    <dgm:pt modelId="{3100532F-5D3D-4DE4-8123-DF6EB01629FB}" type="pres">
      <dgm:prSet presAssocID="{1A52EC5D-98F3-483A-87D7-E25A462A281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eb design"/>
        </a:ext>
      </dgm:extLst>
    </dgm:pt>
    <dgm:pt modelId="{0B0A3134-4476-4847-A54F-64DC5A373BB5}" type="pres">
      <dgm:prSet presAssocID="{1A52EC5D-98F3-483A-87D7-E25A462A2812}" presName="spaceRect" presStyleCnt="0"/>
      <dgm:spPr/>
    </dgm:pt>
    <dgm:pt modelId="{D0245C87-218A-4049-B08A-2BD1FD6E5A00}" type="pres">
      <dgm:prSet presAssocID="{1A52EC5D-98F3-483A-87D7-E25A462A2812}" presName="textRect" presStyleLbl="revTx" presStyleIdx="0" presStyleCnt="5">
        <dgm:presLayoutVars>
          <dgm:chMax val="1"/>
          <dgm:chPref val="1"/>
        </dgm:presLayoutVars>
      </dgm:prSet>
      <dgm:spPr/>
    </dgm:pt>
    <dgm:pt modelId="{6275648E-130B-4FE3-A29B-A3AC2030B087}" type="pres">
      <dgm:prSet presAssocID="{02101232-2A36-40F3-B4EB-EC7013378B43}" presName="sibTrans" presStyleCnt="0"/>
      <dgm:spPr/>
    </dgm:pt>
    <dgm:pt modelId="{7A555E2F-A5DA-469A-8422-446C2C309010}" type="pres">
      <dgm:prSet presAssocID="{76DE6AE9-C6F5-420D-BC92-5A03B65AB95D}" presName="compNode" presStyleCnt="0"/>
      <dgm:spPr/>
    </dgm:pt>
    <dgm:pt modelId="{3FF3BE54-DC40-4F37-AD94-5F06C181CD04}" type="pres">
      <dgm:prSet presAssocID="{76DE6AE9-C6F5-420D-BC92-5A03B65AB95D}" presName="iconBgRect" presStyleLbl="bgShp" presStyleIdx="1" presStyleCnt="5"/>
      <dgm:spPr>
        <a:prstGeom prst="round2DiagRect">
          <a:avLst>
            <a:gd name="adj1" fmla="val 29727"/>
            <a:gd name="adj2" fmla="val 0"/>
          </a:avLst>
        </a:prstGeom>
      </dgm:spPr>
    </dgm:pt>
    <dgm:pt modelId="{646D7E1A-7B5C-44EB-B09E-D987A9DAF652}" type="pres">
      <dgm:prSet presAssocID="{76DE6AE9-C6F5-420D-BC92-5A03B65AB95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me controller"/>
        </a:ext>
      </dgm:extLst>
    </dgm:pt>
    <dgm:pt modelId="{C5D42235-4D03-4470-852F-0AC699A1BBD9}" type="pres">
      <dgm:prSet presAssocID="{76DE6AE9-C6F5-420D-BC92-5A03B65AB95D}" presName="spaceRect" presStyleCnt="0"/>
      <dgm:spPr/>
    </dgm:pt>
    <dgm:pt modelId="{0DF24018-B41D-4A51-97F3-C1307FCFEF5B}" type="pres">
      <dgm:prSet presAssocID="{76DE6AE9-C6F5-420D-BC92-5A03B65AB95D}" presName="textRect" presStyleLbl="revTx" presStyleIdx="1" presStyleCnt="5">
        <dgm:presLayoutVars>
          <dgm:chMax val="1"/>
          <dgm:chPref val="1"/>
        </dgm:presLayoutVars>
      </dgm:prSet>
      <dgm:spPr/>
    </dgm:pt>
    <dgm:pt modelId="{58A16D2F-1FB8-4DF3-A3E7-5D6132DB1F09}" type="pres">
      <dgm:prSet presAssocID="{5E8B0E26-BC11-45C7-BB35-C5A39577A56D}" presName="sibTrans" presStyleCnt="0"/>
      <dgm:spPr/>
    </dgm:pt>
    <dgm:pt modelId="{E27AD95F-ABCB-463F-9D8A-2717EA3FDD9C}" type="pres">
      <dgm:prSet presAssocID="{8918CDD3-DBF4-4890-9273-F04BD17CEFC8}" presName="compNode" presStyleCnt="0"/>
      <dgm:spPr/>
    </dgm:pt>
    <dgm:pt modelId="{053C0EE7-F30D-4BA4-BFA9-1B5A7DD656E8}" type="pres">
      <dgm:prSet presAssocID="{8918CDD3-DBF4-4890-9273-F04BD17CEFC8}" presName="iconBgRect" presStyleLbl="bgShp" presStyleIdx="2" presStyleCnt="5"/>
      <dgm:spPr>
        <a:prstGeom prst="round2DiagRect">
          <a:avLst>
            <a:gd name="adj1" fmla="val 29727"/>
            <a:gd name="adj2" fmla="val 0"/>
          </a:avLst>
        </a:prstGeom>
      </dgm:spPr>
    </dgm:pt>
    <dgm:pt modelId="{FF2CA566-6A4D-470A-BC9D-2844C99CDF67}" type="pres">
      <dgm:prSet presAssocID="{8918CDD3-DBF4-4890-9273-F04BD17CEFC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2AD98DFE-5EB8-4C9B-B0E8-F00F033BB4DA}" type="pres">
      <dgm:prSet presAssocID="{8918CDD3-DBF4-4890-9273-F04BD17CEFC8}" presName="spaceRect" presStyleCnt="0"/>
      <dgm:spPr/>
    </dgm:pt>
    <dgm:pt modelId="{CE8F63D2-38F0-472E-8712-5ACB48F177DF}" type="pres">
      <dgm:prSet presAssocID="{8918CDD3-DBF4-4890-9273-F04BD17CEFC8}" presName="textRect" presStyleLbl="revTx" presStyleIdx="2" presStyleCnt="5">
        <dgm:presLayoutVars>
          <dgm:chMax val="1"/>
          <dgm:chPref val="1"/>
        </dgm:presLayoutVars>
      </dgm:prSet>
      <dgm:spPr/>
    </dgm:pt>
    <dgm:pt modelId="{AD5EBD62-F553-4CCF-B4D6-62C7AF70BD31}" type="pres">
      <dgm:prSet presAssocID="{0D0402E7-3B3B-4D67-AB03-2F5EB8596910}" presName="sibTrans" presStyleCnt="0"/>
      <dgm:spPr/>
    </dgm:pt>
    <dgm:pt modelId="{C128E73A-CD66-4E73-B34D-4ADF3A062844}" type="pres">
      <dgm:prSet presAssocID="{5C56FFDD-888E-4AE6-8741-53DE543F9787}" presName="compNode" presStyleCnt="0"/>
      <dgm:spPr/>
    </dgm:pt>
    <dgm:pt modelId="{F8C77AF3-944B-4D6C-96FC-ECAB42918950}" type="pres">
      <dgm:prSet presAssocID="{5C56FFDD-888E-4AE6-8741-53DE543F9787}" presName="iconBgRect" presStyleLbl="bgShp" presStyleIdx="3" presStyleCnt="5"/>
      <dgm:spPr>
        <a:prstGeom prst="round2DiagRect">
          <a:avLst>
            <a:gd name="adj1" fmla="val 29727"/>
            <a:gd name="adj2" fmla="val 0"/>
          </a:avLst>
        </a:prstGeom>
      </dgm:spPr>
    </dgm:pt>
    <dgm:pt modelId="{A6F739B7-7ECE-42A3-A027-F693FB6F79AD}" type="pres">
      <dgm:prSet presAssocID="{5C56FFDD-888E-4AE6-8741-53DE543F978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BE8F55AE-C2E9-4F3F-A5FB-11F94149E53A}" type="pres">
      <dgm:prSet presAssocID="{5C56FFDD-888E-4AE6-8741-53DE543F9787}" presName="spaceRect" presStyleCnt="0"/>
      <dgm:spPr/>
    </dgm:pt>
    <dgm:pt modelId="{B2839385-F1FC-4260-85F3-E1BD260D8337}" type="pres">
      <dgm:prSet presAssocID="{5C56FFDD-888E-4AE6-8741-53DE543F9787}" presName="textRect" presStyleLbl="revTx" presStyleIdx="3" presStyleCnt="5">
        <dgm:presLayoutVars>
          <dgm:chMax val="1"/>
          <dgm:chPref val="1"/>
        </dgm:presLayoutVars>
      </dgm:prSet>
      <dgm:spPr/>
    </dgm:pt>
    <dgm:pt modelId="{7B7EC8EE-B777-436B-97FB-2528F62444E5}" type="pres">
      <dgm:prSet presAssocID="{372317DE-6C60-47C8-9CA2-33E3688A7C71}" presName="sibTrans" presStyleCnt="0"/>
      <dgm:spPr/>
    </dgm:pt>
    <dgm:pt modelId="{2FD9D237-97C3-4A78-8D72-47AD7952C147}" type="pres">
      <dgm:prSet presAssocID="{E63E77D3-8AB2-4087-BBDF-3310CC1B9173}" presName="compNode" presStyleCnt="0"/>
      <dgm:spPr/>
    </dgm:pt>
    <dgm:pt modelId="{C36D28B4-8301-478E-884A-C5634A706922}" type="pres">
      <dgm:prSet presAssocID="{E63E77D3-8AB2-4087-BBDF-3310CC1B9173}" presName="iconBgRect" presStyleLbl="bgShp" presStyleIdx="4" presStyleCnt="5"/>
      <dgm:spPr>
        <a:prstGeom prst="round2DiagRect">
          <a:avLst>
            <a:gd name="adj1" fmla="val 29727"/>
            <a:gd name="adj2" fmla="val 0"/>
          </a:avLst>
        </a:prstGeom>
      </dgm:spPr>
    </dgm:pt>
    <dgm:pt modelId="{F56E3822-D0B3-4252-A8BF-E433188C9485}" type="pres">
      <dgm:prSet presAssocID="{E63E77D3-8AB2-4087-BBDF-3310CC1B917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reless router"/>
        </a:ext>
      </dgm:extLst>
    </dgm:pt>
    <dgm:pt modelId="{C0144C66-FC0B-49A3-B170-67E243735EFA}" type="pres">
      <dgm:prSet presAssocID="{E63E77D3-8AB2-4087-BBDF-3310CC1B9173}" presName="spaceRect" presStyleCnt="0"/>
      <dgm:spPr/>
    </dgm:pt>
    <dgm:pt modelId="{B2467FDB-BD48-4A70-A05C-A1CD037885AE}" type="pres">
      <dgm:prSet presAssocID="{E63E77D3-8AB2-4087-BBDF-3310CC1B9173}" presName="textRect" presStyleLbl="revTx" presStyleIdx="4" presStyleCnt="5">
        <dgm:presLayoutVars>
          <dgm:chMax val="1"/>
          <dgm:chPref val="1"/>
        </dgm:presLayoutVars>
      </dgm:prSet>
      <dgm:spPr/>
    </dgm:pt>
  </dgm:ptLst>
  <dgm:cxnLst>
    <dgm:cxn modelId="{6564EA14-2DC3-440F-81F9-305F0F6D794E}" srcId="{8E21C08C-F805-45F8-8BDC-D4BF24AE1D0A}" destId="{1A52EC5D-98F3-483A-87D7-E25A462A2812}" srcOrd="0" destOrd="0" parTransId="{04CE7AB2-287A-49DD-A791-E6C2946F7D37}" sibTransId="{02101232-2A36-40F3-B4EB-EC7013378B43}"/>
    <dgm:cxn modelId="{C5CE282D-2884-40EF-806E-57DD4A9165A7}" type="presOf" srcId="{8E21C08C-F805-45F8-8BDC-D4BF24AE1D0A}" destId="{F4F2E3F7-786A-4839-B514-6227C9EA09E6}" srcOrd="0" destOrd="0" presId="urn:microsoft.com/office/officeart/2018/5/layout/IconLeafLabelList"/>
    <dgm:cxn modelId="{F7DC7333-B40D-4649-95A1-0D8FB4FA90EA}" type="presOf" srcId="{76DE6AE9-C6F5-420D-BC92-5A03B65AB95D}" destId="{0DF24018-B41D-4A51-97F3-C1307FCFEF5B}" srcOrd="0" destOrd="0" presId="urn:microsoft.com/office/officeart/2018/5/layout/IconLeafLabelList"/>
    <dgm:cxn modelId="{0BF9B36B-1058-42E9-98F6-EABA3846A751}" srcId="{8E21C08C-F805-45F8-8BDC-D4BF24AE1D0A}" destId="{E63E77D3-8AB2-4087-BBDF-3310CC1B9173}" srcOrd="4" destOrd="0" parTransId="{B357B279-EFD2-4D32-8E3D-9C9CBDDB0A8A}" sibTransId="{40A4C991-0A0D-4BC5-BDB1-96303FDE4437}"/>
    <dgm:cxn modelId="{4CCEA350-54DB-457E-9F09-053F5085B7CE}" type="presOf" srcId="{5C56FFDD-888E-4AE6-8741-53DE543F9787}" destId="{B2839385-F1FC-4260-85F3-E1BD260D8337}" srcOrd="0" destOrd="0" presId="urn:microsoft.com/office/officeart/2018/5/layout/IconLeafLabelList"/>
    <dgm:cxn modelId="{5C798455-367B-42F7-8316-43F8C13CD33F}" type="presOf" srcId="{8918CDD3-DBF4-4890-9273-F04BD17CEFC8}" destId="{CE8F63D2-38F0-472E-8712-5ACB48F177DF}" srcOrd="0" destOrd="0" presId="urn:microsoft.com/office/officeart/2018/5/layout/IconLeafLabelList"/>
    <dgm:cxn modelId="{9D681B59-1591-4B98-8895-67A16D60E258}" srcId="{8E21C08C-F805-45F8-8BDC-D4BF24AE1D0A}" destId="{5C56FFDD-888E-4AE6-8741-53DE543F9787}" srcOrd="3" destOrd="0" parTransId="{1B758214-A67C-451D-A032-20FAEE4F1EEB}" sibTransId="{372317DE-6C60-47C8-9CA2-33E3688A7C71}"/>
    <dgm:cxn modelId="{FA356686-8B39-43EE-B9C4-6535905848E3}" srcId="{8E21C08C-F805-45F8-8BDC-D4BF24AE1D0A}" destId="{76DE6AE9-C6F5-420D-BC92-5A03B65AB95D}" srcOrd="1" destOrd="0" parTransId="{AD0BC5A4-3D5C-490E-8998-DFDB356DD597}" sibTransId="{5E8B0E26-BC11-45C7-BB35-C5A39577A56D}"/>
    <dgm:cxn modelId="{83C321B1-2A5B-4A99-BBEB-D78D729BC672}" type="presOf" srcId="{E63E77D3-8AB2-4087-BBDF-3310CC1B9173}" destId="{B2467FDB-BD48-4A70-A05C-A1CD037885AE}" srcOrd="0" destOrd="0" presId="urn:microsoft.com/office/officeart/2018/5/layout/IconLeafLabelList"/>
    <dgm:cxn modelId="{D8EE82B9-0454-4F4E-8640-8FB8E523CAF7}" srcId="{8E21C08C-F805-45F8-8BDC-D4BF24AE1D0A}" destId="{8918CDD3-DBF4-4890-9273-F04BD17CEFC8}" srcOrd="2" destOrd="0" parTransId="{752262EA-DF25-494D-8E5A-50DC60117023}" sibTransId="{0D0402E7-3B3B-4D67-AB03-2F5EB8596910}"/>
    <dgm:cxn modelId="{1963CEE5-A31C-49B3-A63D-A1A79F1797F2}" type="presOf" srcId="{1A52EC5D-98F3-483A-87D7-E25A462A2812}" destId="{D0245C87-218A-4049-B08A-2BD1FD6E5A00}" srcOrd="0" destOrd="0" presId="urn:microsoft.com/office/officeart/2018/5/layout/IconLeafLabelList"/>
    <dgm:cxn modelId="{62FD7619-D3EC-4B9F-8BFB-4A34E8540284}" type="presParOf" srcId="{F4F2E3F7-786A-4839-B514-6227C9EA09E6}" destId="{9BD875CA-A932-4C1F-8523-739253A8A927}" srcOrd="0" destOrd="0" presId="urn:microsoft.com/office/officeart/2018/5/layout/IconLeafLabelList"/>
    <dgm:cxn modelId="{541F4763-913D-45CD-8438-D6948F5F2267}" type="presParOf" srcId="{9BD875CA-A932-4C1F-8523-739253A8A927}" destId="{AB56F336-F8BD-44A7-BFEB-94BE9BA1EAB5}" srcOrd="0" destOrd="0" presId="urn:microsoft.com/office/officeart/2018/5/layout/IconLeafLabelList"/>
    <dgm:cxn modelId="{1F7F53C2-E02B-4B62-9223-7BB3E372DC9B}" type="presParOf" srcId="{9BD875CA-A932-4C1F-8523-739253A8A927}" destId="{3100532F-5D3D-4DE4-8123-DF6EB01629FB}" srcOrd="1" destOrd="0" presId="urn:microsoft.com/office/officeart/2018/5/layout/IconLeafLabelList"/>
    <dgm:cxn modelId="{44E66199-A0F3-4F03-881D-69472BDA9533}" type="presParOf" srcId="{9BD875CA-A932-4C1F-8523-739253A8A927}" destId="{0B0A3134-4476-4847-A54F-64DC5A373BB5}" srcOrd="2" destOrd="0" presId="urn:microsoft.com/office/officeart/2018/5/layout/IconLeafLabelList"/>
    <dgm:cxn modelId="{27926CD8-D12B-4C34-819B-EB685C9AAEAA}" type="presParOf" srcId="{9BD875CA-A932-4C1F-8523-739253A8A927}" destId="{D0245C87-218A-4049-B08A-2BD1FD6E5A00}" srcOrd="3" destOrd="0" presId="urn:microsoft.com/office/officeart/2018/5/layout/IconLeafLabelList"/>
    <dgm:cxn modelId="{4501A8D2-CF18-430C-BFD2-F9D232B065A7}" type="presParOf" srcId="{F4F2E3F7-786A-4839-B514-6227C9EA09E6}" destId="{6275648E-130B-4FE3-A29B-A3AC2030B087}" srcOrd="1" destOrd="0" presId="urn:microsoft.com/office/officeart/2018/5/layout/IconLeafLabelList"/>
    <dgm:cxn modelId="{7A0B4A03-C43A-4DDA-88FC-CCDE7AED5069}" type="presParOf" srcId="{F4F2E3F7-786A-4839-B514-6227C9EA09E6}" destId="{7A555E2F-A5DA-469A-8422-446C2C309010}" srcOrd="2" destOrd="0" presId="urn:microsoft.com/office/officeart/2018/5/layout/IconLeafLabelList"/>
    <dgm:cxn modelId="{EF74599C-B13C-40F8-8906-46598400C9EB}" type="presParOf" srcId="{7A555E2F-A5DA-469A-8422-446C2C309010}" destId="{3FF3BE54-DC40-4F37-AD94-5F06C181CD04}" srcOrd="0" destOrd="0" presId="urn:microsoft.com/office/officeart/2018/5/layout/IconLeafLabelList"/>
    <dgm:cxn modelId="{98DCADD3-EA73-4C9F-BA1F-8CCF96325032}" type="presParOf" srcId="{7A555E2F-A5DA-469A-8422-446C2C309010}" destId="{646D7E1A-7B5C-44EB-B09E-D987A9DAF652}" srcOrd="1" destOrd="0" presId="urn:microsoft.com/office/officeart/2018/5/layout/IconLeafLabelList"/>
    <dgm:cxn modelId="{69F8EAC7-FE5B-4CE5-A6C8-5E0F0AAFAE50}" type="presParOf" srcId="{7A555E2F-A5DA-469A-8422-446C2C309010}" destId="{C5D42235-4D03-4470-852F-0AC699A1BBD9}" srcOrd="2" destOrd="0" presId="urn:microsoft.com/office/officeart/2018/5/layout/IconLeafLabelList"/>
    <dgm:cxn modelId="{79886379-50B1-497A-B3B2-A56C4E9272ED}" type="presParOf" srcId="{7A555E2F-A5DA-469A-8422-446C2C309010}" destId="{0DF24018-B41D-4A51-97F3-C1307FCFEF5B}" srcOrd="3" destOrd="0" presId="urn:microsoft.com/office/officeart/2018/5/layout/IconLeafLabelList"/>
    <dgm:cxn modelId="{F0378D3C-2587-4A83-AC91-F0A202E4A0FB}" type="presParOf" srcId="{F4F2E3F7-786A-4839-B514-6227C9EA09E6}" destId="{58A16D2F-1FB8-4DF3-A3E7-5D6132DB1F09}" srcOrd="3" destOrd="0" presId="urn:microsoft.com/office/officeart/2018/5/layout/IconLeafLabelList"/>
    <dgm:cxn modelId="{586DB8CA-54EA-4A5C-AD5B-E95B1081E01E}" type="presParOf" srcId="{F4F2E3F7-786A-4839-B514-6227C9EA09E6}" destId="{E27AD95F-ABCB-463F-9D8A-2717EA3FDD9C}" srcOrd="4" destOrd="0" presId="urn:microsoft.com/office/officeart/2018/5/layout/IconLeafLabelList"/>
    <dgm:cxn modelId="{EA415E3C-4965-4533-8E68-E4516DD66FC2}" type="presParOf" srcId="{E27AD95F-ABCB-463F-9D8A-2717EA3FDD9C}" destId="{053C0EE7-F30D-4BA4-BFA9-1B5A7DD656E8}" srcOrd="0" destOrd="0" presId="urn:microsoft.com/office/officeart/2018/5/layout/IconLeafLabelList"/>
    <dgm:cxn modelId="{C29C4CCA-D18A-4AB3-B5F7-A105913B031F}" type="presParOf" srcId="{E27AD95F-ABCB-463F-9D8A-2717EA3FDD9C}" destId="{FF2CA566-6A4D-470A-BC9D-2844C99CDF67}" srcOrd="1" destOrd="0" presId="urn:microsoft.com/office/officeart/2018/5/layout/IconLeafLabelList"/>
    <dgm:cxn modelId="{605F90B3-14BE-4692-80BC-5608A00F9683}" type="presParOf" srcId="{E27AD95F-ABCB-463F-9D8A-2717EA3FDD9C}" destId="{2AD98DFE-5EB8-4C9B-B0E8-F00F033BB4DA}" srcOrd="2" destOrd="0" presId="urn:microsoft.com/office/officeart/2018/5/layout/IconLeafLabelList"/>
    <dgm:cxn modelId="{D862BE1C-9235-425A-860A-15EA2D8E6664}" type="presParOf" srcId="{E27AD95F-ABCB-463F-9D8A-2717EA3FDD9C}" destId="{CE8F63D2-38F0-472E-8712-5ACB48F177DF}" srcOrd="3" destOrd="0" presId="urn:microsoft.com/office/officeart/2018/5/layout/IconLeafLabelList"/>
    <dgm:cxn modelId="{595659B1-930F-4224-92D2-A2C9AC1C913D}" type="presParOf" srcId="{F4F2E3F7-786A-4839-B514-6227C9EA09E6}" destId="{AD5EBD62-F553-4CCF-B4D6-62C7AF70BD31}" srcOrd="5" destOrd="0" presId="urn:microsoft.com/office/officeart/2018/5/layout/IconLeafLabelList"/>
    <dgm:cxn modelId="{ADF6A3EF-E00D-4381-B894-807DE2501362}" type="presParOf" srcId="{F4F2E3F7-786A-4839-B514-6227C9EA09E6}" destId="{C128E73A-CD66-4E73-B34D-4ADF3A062844}" srcOrd="6" destOrd="0" presId="urn:microsoft.com/office/officeart/2018/5/layout/IconLeafLabelList"/>
    <dgm:cxn modelId="{071AB3B1-8131-4733-81DA-9D9CF338C929}" type="presParOf" srcId="{C128E73A-CD66-4E73-B34D-4ADF3A062844}" destId="{F8C77AF3-944B-4D6C-96FC-ECAB42918950}" srcOrd="0" destOrd="0" presId="urn:microsoft.com/office/officeart/2018/5/layout/IconLeafLabelList"/>
    <dgm:cxn modelId="{DE204FE9-CEE5-491A-BA25-39906DA9EA57}" type="presParOf" srcId="{C128E73A-CD66-4E73-B34D-4ADF3A062844}" destId="{A6F739B7-7ECE-42A3-A027-F693FB6F79AD}" srcOrd="1" destOrd="0" presId="urn:microsoft.com/office/officeart/2018/5/layout/IconLeafLabelList"/>
    <dgm:cxn modelId="{B1625F84-548C-45F0-B385-F79F3B5AC332}" type="presParOf" srcId="{C128E73A-CD66-4E73-B34D-4ADF3A062844}" destId="{BE8F55AE-C2E9-4F3F-A5FB-11F94149E53A}" srcOrd="2" destOrd="0" presId="urn:microsoft.com/office/officeart/2018/5/layout/IconLeafLabelList"/>
    <dgm:cxn modelId="{2BD7B165-C17A-4241-BC1F-49A08AF268FB}" type="presParOf" srcId="{C128E73A-CD66-4E73-B34D-4ADF3A062844}" destId="{B2839385-F1FC-4260-85F3-E1BD260D8337}" srcOrd="3" destOrd="0" presId="urn:microsoft.com/office/officeart/2018/5/layout/IconLeafLabelList"/>
    <dgm:cxn modelId="{8B56FF20-F082-4EB7-953A-C9E5C46B4433}" type="presParOf" srcId="{F4F2E3F7-786A-4839-B514-6227C9EA09E6}" destId="{7B7EC8EE-B777-436B-97FB-2528F62444E5}" srcOrd="7" destOrd="0" presId="urn:microsoft.com/office/officeart/2018/5/layout/IconLeafLabelList"/>
    <dgm:cxn modelId="{98B722BC-C67E-4CA1-9421-704A1FB669CA}" type="presParOf" srcId="{F4F2E3F7-786A-4839-B514-6227C9EA09E6}" destId="{2FD9D237-97C3-4A78-8D72-47AD7952C147}" srcOrd="8" destOrd="0" presId="urn:microsoft.com/office/officeart/2018/5/layout/IconLeafLabelList"/>
    <dgm:cxn modelId="{FBE60A07-C5F7-43D8-A4E8-41A4FD50E5D2}" type="presParOf" srcId="{2FD9D237-97C3-4A78-8D72-47AD7952C147}" destId="{C36D28B4-8301-478E-884A-C5634A706922}" srcOrd="0" destOrd="0" presId="urn:microsoft.com/office/officeart/2018/5/layout/IconLeafLabelList"/>
    <dgm:cxn modelId="{F3B90674-8978-4ACF-909B-4904D35F8008}" type="presParOf" srcId="{2FD9D237-97C3-4A78-8D72-47AD7952C147}" destId="{F56E3822-D0B3-4252-A8BF-E433188C9485}" srcOrd="1" destOrd="0" presId="urn:microsoft.com/office/officeart/2018/5/layout/IconLeafLabelList"/>
    <dgm:cxn modelId="{F8481B34-B933-4EE5-95E9-F5425A5E48D5}" type="presParOf" srcId="{2FD9D237-97C3-4A78-8D72-47AD7952C147}" destId="{C0144C66-FC0B-49A3-B170-67E243735EFA}" srcOrd="2" destOrd="0" presId="urn:microsoft.com/office/officeart/2018/5/layout/IconLeafLabelList"/>
    <dgm:cxn modelId="{10508BD1-A8AD-4F9A-B6D5-CD8DBDD478C6}" type="presParOf" srcId="{2FD9D237-97C3-4A78-8D72-47AD7952C147}" destId="{B2467FDB-BD48-4A70-A05C-A1CD037885A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86866-CFB0-4BD9-AC94-5B7E6B8212A8}">
      <dsp:nvSpPr>
        <dsp:cNvPr id="0" name=""/>
        <dsp:cNvSpPr/>
      </dsp:nvSpPr>
      <dsp:spPr>
        <a:xfrm>
          <a:off x="82613" y="37529"/>
          <a:ext cx="897246" cy="897246"/>
        </a:xfrm>
        <a:prstGeom prst="ellipse">
          <a:avLst/>
        </a:prstGeom>
        <a:solidFill>
          <a:srgbClr val="43C2C0"/>
        </a:solidFill>
        <a:ln>
          <a:noFill/>
        </a:ln>
        <a:effectLst/>
      </dsp:spPr>
      <dsp:style>
        <a:lnRef idx="0">
          <a:scrgbClr r="0" g="0" b="0"/>
        </a:lnRef>
        <a:fillRef idx="1">
          <a:scrgbClr r="0" g="0" b="0"/>
        </a:fillRef>
        <a:effectRef idx="0">
          <a:scrgbClr r="0" g="0" b="0"/>
        </a:effectRef>
        <a:fontRef idx="minor"/>
      </dsp:style>
    </dsp:sp>
    <dsp:sp modelId="{5DB15CE2-4063-42DE-A2C8-DB6128706CFC}">
      <dsp:nvSpPr>
        <dsp:cNvPr id="0" name=""/>
        <dsp:cNvSpPr/>
      </dsp:nvSpPr>
      <dsp:spPr>
        <a:xfrm>
          <a:off x="271034" y="225951"/>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83618B-BFBA-4C17-8C0E-331AC94DDD8D}">
      <dsp:nvSpPr>
        <dsp:cNvPr id="0" name=""/>
        <dsp:cNvSpPr/>
      </dsp:nvSpPr>
      <dsp:spPr>
        <a:xfrm>
          <a:off x="1172126" y="3752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latin typeface="KoHo" panose="00000500000000000000" pitchFamily="2" charset="-34"/>
              <a:cs typeface="KoHo" panose="00000500000000000000" pitchFamily="2" charset="-34"/>
            </a:rPr>
            <a:t>Variables, Data Types, Operators</a:t>
          </a:r>
          <a:endParaRPr lang="en-US" sz="2200" kern="1200">
            <a:solidFill>
              <a:schemeClr val="bg1"/>
            </a:solidFill>
            <a:latin typeface="KoHo" panose="00000500000000000000" pitchFamily="2" charset="-34"/>
            <a:cs typeface="KoHo" panose="00000500000000000000" pitchFamily="2" charset="-34"/>
          </a:endParaRPr>
        </a:p>
      </dsp:txBody>
      <dsp:txXfrm>
        <a:off x="1172126" y="37529"/>
        <a:ext cx="2114937" cy="897246"/>
      </dsp:txXfrm>
    </dsp:sp>
    <dsp:sp modelId="{B0E6BC21-565C-4909-9A88-6A14417C574C}">
      <dsp:nvSpPr>
        <dsp:cNvPr id="0" name=""/>
        <dsp:cNvSpPr/>
      </dsp:nvSpPr>
      <dsp:spPr>
        <a:xfrm>
          <a:off x="3655575" y="37529"/>
          <a:ext cx="897246" cy="897246"/>
        </a:xfrm>
        <a:prstGeom prst="ellipse">
          <a:avLst/>
        </a:prstGeom>
        <a:solidFill>
          <a:srgbClr val="43C2C0"/>
        </a:solidFill>
        <a:ln>
          <a:noFill/>
        </a:ln>
        <a:effectLst/>
      </dsp:spPr>
      <dsp:style>
        <a:lnRef idx="0">
          <a:scrgbClr r="0" g="0" b="0"/>
        </a:lnRef>
        <a:fillRef idx="1">
          <a:scrgbClr r="0" g="0" b="0"/>
        </a:fillRef>
        <a:effectRef idx="0">
          <a:scrgbClr r="0" g="0" b="0"/>
        </a:effectRef>
        <a:fontRef idx="minor"/>
      </dsp:style>
    </dsp:sp>
    <dsp:sp modelId="{AD5FB4D2-5192-4BB0-B045-84BEF12CDBF9}">
      <dsp:nvSpPr>
        <dsp:cNvPr id="0" name=""/>
        <dsp:cNvSpPr/>
      </dsp:nvSpPr>
      <dsp:spPr>
        <a:xfrm>
          <a:off x="3843996" y="225951"/>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7F525C-334E-464E-98FD-F2003C9404BC}">
      <dsp:nvSpPr>
        <dsp:cNvPr id="0" name=""/>
        <dsp:cNvSpPr/>
      </dsp:nvSpPr>
      <dsp:spPr>
        <a:xfrm>
          <a:off x="4657529" y="0"/>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latin typeface="KoHo" panose="00000500000000000000" pitchFamily="2" charset="-34"/>
              <a:cs typeface="KoHo" panose="00000500000000000000" pitchFamily="2" charset="-34"/>
            </a:rPr>
            <a:t>Arrays</a:t>
          </a:r>
          <a:endParaRPr lang="en-US" sz="2200" kern="1200">
            <a:solidFill>
              <a:schemeClr val="bg1"/>
            </a:solidFill>
            <a:latin typeface="KoHo" panose="00000500000000000000" pitchFamily="2" charset="-34"/>
            <a:cs typeface="KoHo" panose="00000500000000000000" pitchFamily="2" charset="-34"/>
          </a:endParaRPr>
        </a:p>
      </dsp:txBody>
      <dsp:txXfrm>
        <a:off x="4657529" y="0"/>
        <a:ext cx="2114937" cy="897246"/>
      </dsp:txXfrm>
    </dsp:sp>
    <dsp:sp modelId="{A237A6A7-4C68-4FBF-BB63-7AB792F57900}">
      <dsp:nvSpPr>
        <dsp:cNvPr id="0" name=""/>
        <dsp:cNvSpPr/>
      </dsp:nvSpPr>
      <dsp:spPr>
        <a:xfrm>
          <a:off x="7228536" y="37529"/>
          <a:ext cx="897246" cy="897246"/>
        </a:xfrm>
        <a:prstGeom prst="ellipse">
          <a:avLst/>
        </a:prstGeom>
        <a:solidFill>
          <a:srgbClr val="43C2C0"/>
        </a:solidFill>
        <a:ln>
          <a:noFill/>
        </a:ln>
        <a:effectLst/>
      </dsp:spPr>
      <dsp:style>
        <a:lnRef idx="0">
          <a:scrgbClr r="0" g="0" b="0"/>
        </a:lnRef>
        <a:fillRef idx="1">
          <a:scrgbClr r="0" g="0" b="0"/>
        </a:fillRef>
        <a:effectRef idx="0">
          <a:scrgbClr r="0" g="0" b="0"/>
        </a:effectRef>
        <a:fontRef idx="minor"/>
      </dsp:style>
    </dsp:sp>
    <dsp:sp modelId="{43CDEB7B-F516-407B-9104-6D1A980F6DCC}">
      <dsp:nvSpPr>
        <dsp:cNvPr id="0" name=""/>
        <dsp:cNvSpPr/>
      </dsp:nvSpPr>
      <dsp:spPr>
        <a:xfrm>
          <a:off x="7416958" y="225951"/>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6248F4-1E62-46C0-8A32-591E29D0CDC5}">
      <dsp:nvSpPr>
        <dsp:cNvPr id="0" name=""/>
        <dsp:cNvSpPr/>
      </dsp:nvSpPr>
      <dsp:spPr>
        <a:xfrm>
          <a:off x="8318049" y="3752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latin typeface="KoHo" panose="00000500000000000000" pitchFamily="2" charset="-34"/>
              <a:cs typeface="KoHo" panose="00000500000000000000" pitchFamily="2" charset="-34"/>
            </a:rPr>
            <a:t>Flow Control</a:t>
          </a:r>
          <a:endParaRPr lang="en-US" sz="2200" kern="1200">
            <a:solidFill>
              <a:schemeClr val="bg1"/>
            </a:solidFill>
            <a:latin typeface="KoHo" panose="00000500000000000000" pitchFamily="2" charset="-34"/>
            <a:cs typeface="KoHo" panose="00000500000000000000" pitchFamily="2" charset="-34"/>
          </a:endParaRPr>
        </a:p>
      </dsp:txBody>
      <dsp:txXfrm>
        <a:off x="8318049" y="37529"/>
        <a:ext cx="2114937" cy="897246"/>
      </dsp:txXfrm>
    </dsp:sp>
    <dsp:sp modelId="{0020DD0C-4A1E-46EF-9EE9-68C7D479CBD9}">
      <dsp:nvSpPr>
        <dsp:cNvPr id="0" name=""/>
        <dsp:cNvSpPr/>
      </dsp:nvSpPr>
      <dsp:spPr>
        <a:xfrm>
          <a:off x="82613" y="1647436"/>
          <a:ext cx="897246" cy="897246"/>
        </a:xfrm>
        <a:prstGeom prst="ellipse">
          <a:avLst/>
        </a:prstGeom>
        <a:solidFill>
          <a:srgbClr val="43C2C0"/>
        </a:solidFill>
        <a:ln>
          <a:noFill/>
        </a:ln>
        <a:effectLst/>
      </dsp:spPr>
      <dsp:style>
        <a:lnRef idx="0">
          <a:scrgbClr r="0" g="0" b="0"/>
        </a:lnRef>
        <a:fillRef idx="1">
          <a:scrgbClr r="0" g="0" b="0"/>
        </a:fillRef>
        <a:effectRef idx="0">
          <a:scrgbClr r="0" g="0" b="0"/>
        </a:effectRef>
        <a:fontRef idx="minor"/>
      </dsp:style>
    </dsp:sp>
    <dsp:sp modelId="{5A8363B8-F41D-48B4-AB8A-EFE5408347BC}">
      <dsp:nvSpPr>
        <dsp:cNvPr id="0" name=""/>
        <dsp:cNvSpPr/>
      </dsp:nvSpPr>
      <dsp:spPr>
        <a:xfrm>
          <a:off x="271034" y="1835857"/>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EA01B6-883D-4B0B-8B1C-9F48C731474D}">
      <dsp:nvSpPr>
        <dsp:cNvPr id="0" name=""/>
        <dsp:cNvSpPr/>
      </dsp:nvSpPr>
      <dsp:spPr>
        <a:xfrm>
          <a:off x="1172126" y="164743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latin typeface="KoHo" panose="00000500000000000000" pitchFamily="2" charset="-34"/>
              <a:cs typeface="KoHo" panose="00000500000000000000" pitchFamily="2" charset="-34"/>
            </a:rPr>
            <a:t>Methods</a:t>
          </a:r>
          <a:endParaRPr lang="en-US" sz="2200" kern="1200">
            <a:solidFill>
              <a:schemeClr val="bg1"/>
            </a:solidFill>
            <a:latin typeface="KoHo" panose="00000500000000000000" pitchFamily="2" charset="-34"/>
            <a:cs typeface="KoHo" panose="00000500000000000000" pitchFamily="2" charset="-34"/>
          </a:endParaRPr>
        </a:p>
      </dsp:txBody>
      <dsp:txXfrm>
        <a:off x="1172126" y="1647436"/>
        <a:ext cx="2114937" cy="897246"/>
      </dsp:txXfrm>
    </dsp:sp>
    <dsp:sp modelId="{001C0F9B-6A21-4A11-A864-2A4A129DC1E4}">
      <dsp:nvSpPr>
        <dsp:cNvPr id="0" name=""/>
        <dsp:cNvSpPr/>
      </dsp:nvSpPr>
      <dsp:spPr>
        <a:xfrm>
          <a:off x="3655575" y="1647436"/>
          <a:ext cx="897246" cy="897246"/>
        </a:xfrm>
        <a:prstGeom prst="ellipse">
          <a:avLst/>
        </a:prstGeom>
        <a:solidFill>
          <a:srgbClr val="43C2C0"/>
        </a:solidFill>
        <a:ln>
          <a:noFill/>
        </a:ln>
        <a:effectLst/>
      </dsp:spPr>
      <dsp:style>
        <a:lnRef idx="0">
          <a:scrgbClr r="0" g="0" b="0"/>
        </a:lnRef>
        <a:fillRef idx="1">
          <a:scrgbClr r="0" g="0" b="0"/>
        </a:fillRef>
        <a:effectRef idx="0">
          <a:scrgbClr r="0" g="0" b="0"/>
        </a:effectRef>
        <a:fontRef idx="minor"/>
      </dsp:style>
    </dsp:sp>
    <dsp:sp modelId="{775D8EDD-C29A-4BF8-9D26-1A69817BD21C}">
      <dsp:nvSpPr>
        <dsp:cNvPr id="0" name=""/>
        <dsp:cNvSpPr/>
      </dsp:nvSpPr>
      <dsp:spPr>
        <a:xfrm>
          <a:off x="3843996" y="1835857"/>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BB9D85-5852-4FD0-9B1C-6BE9AED8C633}">
      <dsp:nvSpPr>
        <dsp:cNvPr id="0" name=""/>
        <dsp:cNvSpPr/>
      </dsp:nvSpPr>
      <dsp:spPr>
        <a:xfrm>
          <a:off x="4745088" y="164743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latin typeface="KoHo" panose="00000500000000000000" pitchFamily="2" charset="-34"/>
              <a:cs typeface="KoHo" panose="00000500000000000000" pitchFamily="2" charset="-34"/>
            </a:rPr>
            <a:t>File Handling</a:t>
          </a:r>
          <a:endParaRPr lang="en-US" sz="2200" kern="1200">
            <a:solidFill>
              <a:schemeClr val="bg1"/>
            </a:solidFill>
            <a:latin typeface="KoHo" panose="00000500000000000000" pitchFamily="2" charset="-34"/>
            <a:cs typeface="KoHo" panose="00000500000000000000" pitchFamily="2" charset="-34"/>
          </a:endParaRPr>
        </a:p>
      </dsp:txBody>
      <dsp:txXfrm>
        <a:off x="4745088" y="1647436"/>
        <a:ext cx="2114937" cy="897246"/>
      </dsp:txXfrm>
    </dsp:sp>
    <dsp:sp modelId="{77153A16-E514-4C59-9DCF-0389976A88A8}">
      <dsp:nvSpPr>
        <dsp:cNvPr id="0" name=""/>
        <dsp:cNvSpPr/>
      </dsp:nvSpPr>
      <dsp:spPr>
        <a:xfrm>
          <a:off x="7228536" y="1647436"/>
          <a:ext cx="897246" cy="897246"/>
        </a:xfrm>
        <a:prstGeom prst="ellipse">
          <a:avLst/>
        </a:prstGeom>
        <a:solidFill>
          <a:srgbClr val="43C2C0"/>
        </a:solidFill>
        <a:ln>
          <a:noFill/>
        </a:ln>
        <a:effectLst/>
      </dsp:spPr>
      <dsp:style>
        <a:lnRef idx="0">
          <a:scrgbClr r="0" g="0" b="0"/>
        </a:lnRef>
        <a:fillRef idx="1">
          <a:scrgbClr r="0" g="0" b="0"/>
        </a:fillRef>
        <a:effectRef idx="0">
          <a:scrgbClr r="0" g="0" b="0"/>
        </a:effectRef>
        <a:fontRef idx="minor"/>
      </dsp:style>
    </dsp:sp>
    <dsp:sp modelId="{15D82A00-794B-4DC1-86E3-103567143262}">
      <dsp:nvSpPr>
        <dsp:cNvPr id="0" name=""/>
        <dsp:cNvSpPr/>
      </dsp:nvSpPr>
      <dsp:spPr>
        <a:xfrm>
          <a:off x="7416958" y="1835857"/>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F38E98-4B85-404C-B15B-F6F823E4D34B}">
      <dsp:nvSpPr>
        <dsp:cNvPr id="0" name=""/>
        <dsp:cNvSpPr/>
      </dsp:nvSpPr>
      <dsp:spPr>
        <a:xfrm>
          <a:off x="8318049" y="164743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latin typeface="KoHo" panose="00000500000000000000" pitchFamily="2" charset="-34"/>
              <a:cs typeface="KoHo" panose="00000500000000000000" pitchFamily="2" charset="-34"/>
            </a:rPr>
            <a:t>OOPS</a:t>
          </a:r>
          <a:endParaRPr lang="en-US" sz="2200" kern="1200">
            <a:solidFill>
              <a:schemeClr val="bg1"/>
            </a:solidFill>
            <a:latin typeface="KoHo" panose="00000500000000000000" pitchFamily="2" charset="-34"/>
            <a:cs typeface="KoHo" panose="00000500000000000000" pitchFamily="2" charset="-34"/>
          </a:endParaRPr>
        </a:p>
      </dsp:txBody>
      <dsp:txXfrm>
        <a:off x="8318049" y="1647436"/>
        <a:ext cx="2114937" cy="897246"/>
      </dsp:txXfrm>
    </dsp:sp>
    <dsp:sp modelId="{75A3C613-3C4C-40C3-9F6E-EA97A44DD650}">
      <dsp:nvSpPr>
        <dsp:cNvPr id="0" name=""/>
        <dsp:cNvSpPr/>
      </dsp:nvSpPr>
      <dsp:spPr>
        <a:xfrm>
          <a:off x="82613" y="3257342"/>
          <a:ext cx="897246" cy="897246"/>
        </a:xfrm>
        <a:prstGeom prst="ellipse">
          <a:avLst/>
        </a:prstGeom>
        <a:solidFill>
          <a:srgbClr val="43C2C0"/>
        </a:solidFill>
        <a:ln>
          <a:noFill/>
        </a:ln>
        <a:effectLst/>
      </dsp:spPr>
      <dsp:style>
        <a:lnRef idx="0">
          <a:scrgbClr r="0" g="0" b="0"/>
        </a:lnRef>
        <a:fillRef idx="1">
          <a:scrgbClr r="0" g="0" b="0"/>
        </a:fillRef>
        <a:effectRef idx="0">
          <a:scrgbClr r="0" g="0" b="0"/>
        </a:effectRef>
        <a:fontRef idx="minor"/>
      </dsp:style>
    </dsp:sp>
    <dsp:sp modelId="{F884321B-DA94-4E55-8E33-823A4BB26614}">
      <dsp:nvSpPr>
        <dsp:cNvPr id="0" name=""/>
        <dsp:cNvSpPr/>
      </dsp:nvSpPr>
      <dsp:spPr>
        <a:xfrm>
          <a:off x="271034" y="3445763"/>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51CCD4-4D85-4496-895F-773BD83286C8}">
      <dsp:nvSpPr>
        <dsp:cNvPr id="0" name=""/>
        <dsp:cNvSpPr/>
      </dsp:nvSpPr>
      <dsp:spPr>
        <a:xfrm>
          <a:off x="1172126" y="325734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latin typeface="KoHo" panose="00000500000000000000" pitchFamily="2" charset="-34"/>
              <a:cs typeface="KoHo" panose="00000500000000000000" pitchFamily="2" charset="-34"/>
            </a:rPr>
            <a:t>Practise Programming</a:t>
          </a:r>
          <a:endParaRPr lang="en-US" sz="2200" kern="1200">
            <a:solidFill>
              <a:schemeClr val="bg1"/>
            </a:solidFill>
            <a:latin typeface="KoHo" panose="00000500000000000000" pitchFamily="2" charset="-34"/>
            <a:cs typeface="KoHo" panose="00000500000000000000" pitchFamily="2" charset="-34"/>
          </a:endParaRPr>
        </a:p>
      </dsp:txBody>
      <dsp:txXfrm>
        <a:off x="1172126" y="3257342"/>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6F336-F8BD-44A7-BFEB-94BE9BA1EAB5}">
      <dsp:nvSpPr>
        <dsp:cNvPr id="0" name=""/>
        <dsp:cNvSpPr/>
      </dsp:nvSpPr>
      <dsp:spPr>
        <a:xfrm>
          <a:off x="478800" y="1095669"/>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00532F-5D3D-4DE4-8123-DF6EB01629FB}">
      <dsp:nvSpPr>
        <dsp:cNvPr id="0" name=""/>
        <dsp:cNvSpPr/>
      </dsp:nvSpPr>
      <dsp:spPr>
        <a:xfrm>
          <a:off x="712800" y="1329669"/>
          <a:ext cx="630000" cy="63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245C87-218A-4049-B08A-2BD1FD6E5A00}">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dirty="0">
              <a:solidFill>
                <a:schemeClr val="bg1"/>
              </a:solidFill>
              <a:latin typeface="KoHo" panose="00000500000000000000" pitchFamily="2" charset="-34"/>
              <a:cs typeface="KoHo" panose="00000500000000000000" pitchFamily="2" charset="-34"/>
            </a:rPr>
            <a:t>Django for Web Development</a:t>
          </a:r>
          <a:endParaRPr lang="en-US" sz="1600" kern="1200" dirty="0">
            <a:solidFill>
              <a:schemeClr val="bg1"/>
            </a:solidFill>
            <a:latin typeface="KoHo" panose="00000500000000000000" pitchFamily="2" charset="-34"/>
            <a:cs typeface="KoHo" panose="00000500000000000000" pitchFamily="2" charset="-34"/>
          </a:endParaRPr>
        </a:p>
      </dsp:txBody>
      <dsp:txXfrm>
        <a:off x="127800" y="2535669"/>
        <a:ext cx="1800000" cy="720000"/>
      </dsp:txXfrm>
    </dsp:sp>
    <dsp:sp modelId="{3FF3BE54-DC40-4F37-AD94-5F06C181CD04}">
      <dsp:nvSpPr>
        <dsp:cNvPr id="0" name=""/>
        <dsp:cNvSpPr/>
      </dsp:nvSpPr>
      <dsp:spPr>
        <a:xfrm>
          <a:off x="2593800" y="1095669"/>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6D7E1A-7B5C-44EB-B09E-D987A9DAF652}">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F24018-B41D-4A51-97F3-C1307FCFEF5B}">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dirty="0" err="1">
              <a:solidFill>
                <a:schemeClr val="bg1"/>
              </a:solidFill>
              <a:latin typeface="KoHo" panose="00000500000000000000" pitchFamily="2" charset="-34"/>
              <a:cs typeface="KoHo" panose="00000500000000000000" pitchFamily="2" charset="-34"/>
            </a:rPr>
            <a:t>Pygame</a:t>
          </a:r>
          <a:r>
            <a:rPr lang="en-GB" sz="1600" kern="1200" dirty="0">
              <a:solidFill>
                <a:schemeClr val="bg1"/>
              </a:solidFill>
              <a:latin typeface="KoHo" panose="00000500000000000000" pitchFamily="2" charset="-34"/>
              <a:cs typeface="KoHo" panose="00000500000000000000" pitchFamily="2" charset="-34"/>
            </a:rPr>
            <a:t> for Game Development</a:t>
          </a:r>
          <a:endParaRPr lang="en-US" sz="1600" kern="1200" dirty="0">
            <a:solidFill>
              <a:schemeClr val="bg1"/>
            </a:solidFill>
            <a:latin typeface="KoHo" panose="00000500000000000000" pitchFamily="2" charset="-34"/>
            <a:cs typeface="KoHo" panose="00000500000000000000" pitchFamily="2" charset="-34"/>
          </a:endParaRPr>
        </a:p>
      </dsp:txBody>
      <dsp:txXfrm>
        <a:off x="2242800" y="2535669"/>
        <a:ext cx="1800000" cy="720000"/>
      </dsp:txXfrm>
    </dsp:sp>
    <dsp:sp modelId="{053C0EE7-F30D-4BA4-BFA9-1B5A7DD656E8}">
      <dsp:nvSpPr>
        <dsp:cNvPr id="0" name=""/>
        <dsp:cNvSpPr/>
      </dsp:nvSpPr>
      <dsp:spPr>
        <a:xfrm>
          <a:off x="4708800" y="1095669"/>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2CA566-6A4D-470A-BC9D-2844C99CDF67}">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F63D2-38F0-472E-8712-5ACB48F177DF}">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dirty="0">
              <a:solidFill>
                <a:schemeClr val="bg1"/>
              </a:solidFill>
              <a:latin typeface="KoHo" panose="00000500000000000000" pitchFamily="2" charset="-34"/>
              <a:cs typeface="KoHo" panose="00000500000000000000" pitchFamily="2" charset="-34"/>
            </a:rPr>
            <a:t>AI and Data Science</a:t>
          </a:r>
          <a:endParaRPr lang="en-US" sz="1600" kern="1200" dirty="0">
            <a:solidFill>
              <a:schemeClr val="bg1"/>
            </a:solidFill>
            <a:latin typeface="KoHo" panose="00000500000000000000" pitchFamily="2" charset="-34"/>
            <a:cs typeface="KoHo" panose="00000500000000000000" pitchFamily="2" charset="-34"/>
          </a:endParaRPr>
        </a:p>
      </dsp:txBody>
      <dsp:txXfrm>
        <a:off x="4357800" y="2535669"/>
        <a:ext cx="1800000" cy="720000"/>
      </dsp:txXfrm>
    </dsp:sp>
    <dsp:sp modelId="{F8C77AF3-944B-4D6C-96FC-ECAB42918950}">
      <dsp:nvSpPr>
        <dsp:cNvPr id="0" name=""/>
        <dsp:cNvSpPr/>
      </dsp:nvSpPr>
      <dsp:spPr>
        <a:xfrm>
          <a:off x="6823800" y="1095669"/>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F739B7-7ECE-42A3-A027-F693FB6F79AD}">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839385-F1FC-4260-85F3-E1BD260D8337}">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dirty="0">
              <a:solidFill>
                <a:schemeClr val="bg1"/>
              </a:solidFill>
              <a:latin typeface="KoHo" panose="00000500000000000000" pitchFamily="2" charset="-34"/>
              <a:cs typeface="KoHo" panose="00000500000000000000" pitchFamily="2" charset="-34"/>
            </a:rPr>
            <a:t>Big Data</a:t>
          </a:r>
          <a:endParaRPr lang="en-US" sz="1600" kern="1200" dirty="0">
            <a:solidFill>
              <a:schemeClr val="bg1"/>
            </a:solidFill>
            <a:latin typeface="KoHo" panose="00000500000000000000" pitchFamily="2" charset="-34"/>
            <a:cs typeface="KoHo" panose="00000500000000000000" pitchFamily="2" charset="-34"/>
          </a:endParaRPr>
        </a:p>
      </dsp:txBody>
      <dsp:txXfrm>
        <a:off x="6472800" y="2535669"/>
        <a:ext cx="1800000" cy="720000"/>
      </dsp:txXfrm>
    </dsp:sp>
    <dsp:sp modelId="{C36D28B4-8301-478E-884A-C5634A706922}">
      <dsp:nvSpPr>
        <dsp:cNvPr id="0" name=""/>
        <dsp:cNvSpPr/>
      </dsp:nvSpPr>
      <dsp:spPr>
        <a:xfrm>
          <a:off x="8938800" y="1095669"/>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6E3822-D0B3-4252-A8BF-E433188C9485}">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467FDB-BD48-4A70-A05C-A1CD037885AE}">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a:solidFill>
                <a:schemeClr val="bg1"/>
              </a:solidFill>
              <a:latin typeface="KoHo" panose="00000500000000000000" pitchFamily="2" charset="-34"/>
              <a:cs typeface="KoHo" panose="00000500000000000000" pitchFamily="2" charset="-34"/>
            </a:rPr>
            <a:t>Smart Devices and IOT</a:t>
          </a:r>
          <a:endParaRPr lang="en-US" sz="1600" kern="1200">
            <a:solidFill>
              <a:schemeClr val="bg1"/>
            </a:solidFill>
            <a:latin typeface="KoHo" panose="00000500000000000000" pitchFamily="2" charset="-34"/>
            <a:cs typeface="KoHo" panose="00000500000000000000" pitchFamily="2" charset="-34"/>
          </a:endParaRPr>
        </a:p>
      </dsp:txBody>
      <dsp:txXfrm>
        <a:off x="8587800" y="253566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D93F8-2D87-497D-AB73-94B62FEB9D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8DCA1A7-DE10-4A8F-8765-D24273EBDA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58CD3F41-76A5-4BF9-9FB6-C13E4D9C5312}"/>
              </a:ext>
            </a:extLst>
          </p:cNvPr>
          <p:cNvSpPr>
            <a:spLocks noGrp="1"/>
          </p:cNvSpPr>
          <p:nvPr>
            <p:ph type="dt" sz="half" idx="10"/>
          </p:nvPr>
        </p:nvSpPr>
        <p:spPr/>
        <p:txBody>
          <a:bodyPr/>
          <a:lstStyle/>
          <a:p>
            <a:fld id="{D4A213A3-10E9-421F-81BE-56E0786AB515}" type="datetime2">
              <a:rPr lang="en-US" smtClean="0"/>
              <a:t>Sunday, October 18, 2020</a:t>
            </a:fld>
            <a:endParaRPr lang="en-US"/>
          </a:p>
        </p:txBody>
      </p:sp>
      <p:sp>
        <p:nvSpPr>
          <p:cNvPr id="5" name="Footer Placeholder 4">
            <a:extLst>
              <a:ext uri="{FF2B5EF4-FFF2-40B4-BE49-F238E27FC236}">
                <a16:creationId xmlns:a16="http://schemas.microsoft.com/office/drawing/2014/main" id="{8731A8E0-5277-48A7-9E3F-E0236AAFF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E32BB5-6FF2-4CCE-BE71-435E1BCA2B6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87566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B03E8-7A9A-4DAC-8F12-35BCD2F33E95}"/>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293C977-FCF5-4CE3-B93A-D1D6DCD9AD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E15B5E0-1893-426E-858E-752D582E3EE3}"/>
              </a:ext>
            </a:extLst>
          </p:cNvPr>
          <p:cNvSpPr>
            <a:spLocks noGrp="1"/>
          </p:cNvSpPr>
          <p:nvPr>
            <p:ph type="dt" sz="half" idx="10"/>
          </p:nvPr>
        </p:nvSpPr>
        <p:spPr/>
        <p:txBody>
          <a:bodyPr/>
          <a:lstStyle/>
          <a:p>
            <a:fld id="{3D5DABC0-2199-478F-BA77-33A651B6CB89}" type="datetime2">
              <a:rPr lang="en-US" smtClean="0"/>
              <a:t>Sunday, October 18, 2020</a:t>
            </a:fld>
            <a:endParaRPr lang="en-US"/>
          </a:p>
        </p:txBody>
      </p:sp>
      <p:sp>
        <p:nvSpPr>
          <p:cNvPr id="5" name="Footer Placeholder 4">
            <a:extLst>
              <a:ext uri="{FF2B5EF4-FFF2-40B4-BE49-F238E27FC236}">
                <a16:creationId xmlns:a16="http://schemas.microsoft.com/office/drawing/2014/main" id="{2E0F061D-B966-4B27-BBA3-8380EC4B26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A3FDDD-664C-43B7-9D2E-6A91785FF34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465412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290203-8C49-4A7F-9019-5D0E9FB2CE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54716D7-1B25-45D6-A73C-54900F2685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34CF923-07E3-4327-870C-8EE55C70E710}"/>
              </a:ext>
            </a:extLst>
          </p:cNvPr>
          <p:cNvSpPr>
            <a:spLocks noGrp="1"/>
          </p:cNvSpPr>
          <p:nvPr>
            <p:ph type="dt" sz="half" idx="10"/>
          </p:nvPr>
        </p:nvSpPr>
        <p:spPr/>
        <p:txBody>
          <a:bodyPr/>
          <a:lstStyle/>
          <a:p>
            <a:fld id="{D72230C6-DF61-47F4-B8C5-1B70E884BF06}" type="datetime2">
              <a:rPr lang="en-US" smtClean="0"/>
              <a:t>Sunday, October 18, 2020</a:t>
            </a:fld>
            <a:endParaRPr lang="en-US"/>
          </a:p>
        </p:txBody>
      </p:sp>
      <p:sp>
        <p:nvSpPr>
          <p:cNvPr id="5" name="Footer Placeholder 4">
            <a:extLst>
              <a:ext uri="{FF2B5EF4-FFF2-40B4-BE49-F238E27FC236}">
                <a16:creationId xmlns:a16="http://schemas.microsoft.com/office/drawing/2014/main" id="{39D7334C-AC03-482E-B726-957E094267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2A9C4E-4D2F-47C4-9FC5-7621C350627E}"/>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932222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BAC8-0F5B-419B-B5F8-14A50E65A02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17F1BD4-AA16-4F1C-BD5F-9BD2EF5268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FC6CA1E-1332-448E-B9BF-E3311AB913CA}"/>
              </a:ext>
            </a:extLst>
          </p:cNvPr>
          <p:cNvSpPr>
            <a:spLocks noGrp="1"/>
          </p:cNvSpPr>
          <p:nvPr>
            <p:ph type="dt" sz="half" idx="10"/>
          </p:nvPr>
        </p:nvSpPr>
        <p:spPr/>
        <p:txBody>
          <a:bodyPr/>
          <a:lstStyle/>
          <a:p>
            <a:fld id="{6B12B50C-7EEE-46CD-BAF7-BBC4026D959A}" type="datetime2">
              <a:rPr lang="en-US" smtClean="0"/>
              <a:t>Sunday, October 18, 2020</a:t>
            </a:fld>
            <a:endParaRPr lang="en-US"/>
          </a:p>
        </p:txBody>
      </p:sp>
      <p:sp>
        <p:nvSpPr>
          <p:cNvPr id="5" name="Footer Placeholder 4">
            <a:extLst>
              <a:ext uri="{FF2B5EF4-FFF2-40B4-BE49-F238E27FC236}">
                <a16:creationId xmlns:a16="http://schemas.microsoft.com/office/drawing/2014/main" id="{0A817E3A-4DE1-463F-8D2D-A7042B89B2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B40B1F-4EF0-4053-80FF-AD45C308057D}"/>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36567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BACC-CEE6-43DE-87EB-8FC28B7C8B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835495A5-BA23-4E92-BD23-E994CA303E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5981CF-6E72-49AF-A7AF-3397B56878BD}"/>
              </a:ext>
            </a:extLst>
          </p:cNvPr>
          <p:cNvSpPr>
            <a:spLocks noGrp="1"/>
          </p:cNvSpPr>
          <p:nvPr>
            <p:ph type="dt" sz="half" idx="10"/>
          </p:nvPr>
        </p:nvSpPr>
        <p:spPr/>
        <p:txBody>
          <a:bodyPr/>
          <a:lstStyle/>
          <a:p>
            <a:fld id="{8D4211C4-AE09-4254-A5E3-6DA9B099C971}" type="datetime2">
              <a:rPr lang="en-US" smtClean="0"/>
              <a:t>Sunday, October 18, 2020</a:t>
            </a:fld>
            <a:endParaRPr lang="en-US"/>
          </a:p>
        </p:txBody>
      </p:sp>
      <p:sp>
        <p:nvSpPr>
          <p:cNvPr id="5" name="Footer Placeholder 4">
            <a:extLst>
              <a:ext uri="{FF2B5EF4-FFF2-40B4-BE49-F238E27FC236}">
                <a16:creationId xmlns:a16="http://schemas.microsoft.com/office/drawing/2014/main" id="{520604CA-2E1B-414A-8CC0-E99F1D0AF9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FE5351-9228-4A7A-A2DE-C2F3E4AA034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44152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5009-448F-4017-A513-7A9BD5BC3C8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19A4755-E659-4B50-9F85-0E6E3D46FA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5E77E0A3-E5D9-4D5C-ABEC-5019D2373B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A94CBAB6-A092-413E-B3F6-79603A4CA740}"/>
              </a:ext>
            </a:extLst>
          </p:cNvPr>
          <p:cNvSpPr>
            <a:spLocks noGrp="1"/>
          </p:cNvSpPr>
          <p:nvPr>
            <p:ph type="dt" sz="half" idx="10"/>
          </p:nvPr>
        </p:nvSpPr>
        <p:spPr/>
        <p:txBody>
          <a:bodyPr/>
          <a:lstStyle/>
          <a:p>
            <a:fld id="{681742C3-E082-4760-93B2-E209268DD00C}" type="datetime2">
              <a:rPr lang="en-US" smtClean="0"/>
              <a:t>Sunday, October 18, 2020</a:t>
            </a:fld>
            <a:endParaRPr lang="en-US"/>
          </a:p>
        </p:txBody>
      </p:sp>
      <p:sp>
        <p:nvSpPr>
          <p:cNvPr id="6" name="Footer Placeholder 5">
            <a:extLst>
              <a:ext uri="{FF2B5EF4-FFF2-40B4-BE49-F238E27FC236}">
                <a16:creationId xmlns:a16="http://schemas.microsoft.com/office/drawing/2014/main" id="{9E2390F0-17A4-447C-9A9C-F36A9BC72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1D23EE-18B1-4283-9469-EC03961EA4F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92945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42095-8777-4CD8-87BF-41A29A484E5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DD4B32C-9A15-4A65-B6B7-795FBDFDFF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4CBADA-D7A3-4AD2-ACC9-5688E07766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A312830-B9D3-4087-A748-4DF39C9240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9ECCBD-AFF3-4EE3-B588-ABDEF96DDC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3BB45061-9D7E-4864-984C-F42EB081A0A5}"/>
              </a:ext>
            </a:extLst>
          </p:cNvPr>
          <p:cNvSpPr>
            <a:spLocks noGrp="1"/>
          </p:cNvSpPr>
          <p:nvPr>
            <p:ph type="dt" sz="half" idx="10"/>
          </p:nvPr>
        </p:nvSpPr>
        <p:spPr/>
        <p:txBody>
          <a:bodyPr/>
          <a:lstStyle/>
          <a:p>
            <a:fld id="{3B6FC950-F824-48B9-B984-CAEE265865E5}" type="datetime2">
              <a:rPr lang="en-US" smtClean="0"/>
              <a:t>Sunday, October 18, 2020</a:t>
            </a:fld>
            <a:endParaRPr lang="en-US"/>
          </a:p>
        </p:txBody>
      </p:sp>
      <p:sp>
        <p:nvSpPr>
          <p:cNvPr id="8" name="Footer Placeholder 7">
            <a:extLst>
              <a:ext uri="{FF2B5EF4-FFF2-40B4-BE49-F238E27FC236}">
                <a16:creationId xmlns:a16="http://schemas.microsoft.com/office/drawing/2014/main" id="{F759CCC6-460F-441B-996A-1DC37CAA7A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ABE773-ECC6-4EBA-B23E-D4274C6B8A5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87087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57BF-A686-4075-BD07-5C01FD15091F}"/>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7DA177DF-C9DD-4F14-8248-18565880DF3D}"/>
              </a:ext>
            </a:extLst>
          </p:cNvPr>
          <p:cNvSpPr>
            <a:spLocks noGrp="1"/>
          </p:cNvSpPr>
          <p:nvPr>
            <p:ph type="dt" sz="half" idx="10"/>
          </p:nvPr>
        </p:nvSpPr>
        <p:spPr/>
        <p:txBody>
          <a:bodyPr/>
          <a:lstStyle/>
          <a:p>
            <a:fld id="{BC8E3A0F-68E7-4D17-BB84-ED1BA4F6AC6B}" type="datetime2">
              <a:rPr lang="en-US" smtClean="0"/>
              <a:t>Sunday, October 18, 2020</a:t>
            </a:fld>
            <a:endParaRPr lang="en-US"/>
          </a:p>
        </p:txBody>
      </p:sp>
      <p:sp>
        <p:nvSpPr>
          <p:cNvPr id="4" name="Footer Placeholder 3">
            <a:extLst>
              <a:ext uri="{FF2B5EF4-FFF2-40B4-BE49-F238E27FC236}">
                <a16:creationId xmlns:a16="http://schemas.microsoft.com/office/drawing/2014/main" id="{1C1500A1-8EC0-48F2-B047-7A6B44D45D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D5F8A9-5F0A-43B5-B7E0-D3AF41053D75}"/>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312961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F25997-EF0A-4A97-8BEA-3E2FF380444B}"/>
              </a:ext>
            </a:extLst>
          </p:cNvPr>
          <p:cNvSpPr>
            <a:spLocks noGrp="1"/>
          </p:cNvSpPr>
          <p:nvPr>
            <p:ph type="dt" sz="half" idx="10"/>
          </p:nvPr>
        </p:nvSpPr>
        <p:spPr/>
        <p:txBody>
          <a:bodyPr/>
          <a:lstStyle/>
          <a:p>
            <a:fld id="{EDB7BC4F-EDA1-4BA2-BFF3-FE5B31CCB58B}" type="datetime2">
              <a:rPr lang="en-US" smtClean="0"/>
              <a:t>Sunday, October 18, 2020</a:t>
            </a:fld>
            <a:endParaRPr lang="en-US"/>
          </a:p>
        </p:txBody>
      </p:sp>
      <p:sp>
        <p:nvSpPr>
          <p:cNvPr id="3" name="Footer Placeholder 2">
            <a:extLst>
              <a:ext uri="{FF2B5EF4-FFF2-40B4-BE49-F238E27FC236}">
                <a16:creationId xmlns:a16="http://schemas.microsoft.com/office/drawing/2014/main" id="{872B9E06-3273-453E-9298-2B4E0B62BF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CE3016-78C0-4BBE-8824-23AF0F9F722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5719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54874-3668-4833-83FD-44F8EEB6BB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2B01037-3CBD-4574-A0FC-E201BE3013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58FE175-78F6-4844-AD25-B70F8E3C0C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53743E-8159-4A5D-8006-8C649D46DBF3}"/>
              </a:ext>
            </a:extLst>
          </p:cNvPr>
          <p:cNvSpPr>
            <a:spLocks noGrp="1"/>
          </p:cNvSpPr>
          <p:nvPr>
            <p:ph type="dt" sz="half" idx="10"/>
          </p:nvPr>
        </p:nvSpPr>
        <p:spPr/>
        <p:txBody>
          <a:bodyPr/>
          <a:lstStyle/>
          <a:p>
            <a:fld id="{3AAE694C-1394-4838-A564-7380835C2E77}" type="datetime2">
              <a:rPr lang="en-US" smtClean="0"/>
              <a:t>Sunday, October 18, 2020</a:t>
            </a:fld>
            <a:endParaRPr lang="en-US"/>
          </a:p>
        </p:txBody>
      </p:sp>
      <p:sp>
        <p:nvSpPr>
          <p:cNvPr id="6" name="Footer Placeholder 5">
            <a:extLst>
              <a:ext uri="{FF2B5EF4-FFF2-40B4-BE49-F238E27FC236}">
                <a16:creationId xmlns:a16="http://schemas.microsoft.com/office/drawing/2014/main" id="{CDB2A881-74DC-431A-BEAA-FE8DA4A85E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51CC34-AF76-4E39-8D4B-B020B0E0A7E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398394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CF0B6-3612-4A55-8170-DDFFE09503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5EF2208-61EF-4EDA-84E3-3125749D98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9C6DD92B-21D0-4BE7-A8DB-A8347FB600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D51894-70B5-4947-A930-B22B6C80F9B3}"/>
              </a:ext>
            </a:extLst>
          </p:cNvPr>
          <p:cNvSpPr>
            <a:spLocks noGrp="1"/>
          </p:cNvSpPr>
          <p:nvPr>
            <p:ph type="dt" sz="half" idx="10"/>
          </p:nvPr>
        </p:nvSpPr>
        <p:spPr/>
        <p:txBody>
          <a:bodyPr/>
          <a:lstStyle/>
          <a:p>
            <a:fld id="{CAB84B19-1A00-4EDB-8425-E1827A377364}" type="datetime2">
              <a:rPr lang="en-US" smtClean="0"/>
              <a:t>Sunday, October 18, 2020</a:t>
            </a:fld>
            <a:endParaRPr lang="en-US"/>
          </a:p>
        </p:txBody>
      </p:sp>
      <p:sp>
        <p:nvSpPr>
          <p:cNvPr id="6" name="Footer Placeholder 5">
            <a:extLst>
              <a:ext uri="{FF2B5EF4-FFF2-40B4-BE49-F238E27FC236}">
                <a16:creationId xmlns:a16="http://schemas.microsoft.com/office/drawing/2014/main" id="{D1C4FCAF-3C70-4116-9A4C-0653622E94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930FA1-F917-41BA-A57A-A2BE6D643975}"/>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999699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F46EED-355E-481A-AD45-1BB7B822ED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2F6F253-237A-40D9-8379-21ACAA72F5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78A5D2B-B374-483B-9CC9-18A514C26A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076A27-8146-4F75-9851-A83577C6FD8A}" type="datetime2">
              <a:rPr lang="en-US" smtClean="0"/>
              <a:t>Sunday, October 18, 2020</a:t>
            </a:fld>
            <a:endParaRPr lang="en-US"/>
          </a:p>
        </p:txBody>
      </p:sp>
      <p:sp>
        <p:nvSpPr>
          <p:cNvPr id="5" name="Footer Placeholder 4">
            <a:extLst>
              <a:ext uri="{FF2B5EF4-FFF2-40B4-BE49-F238E27FC236}">
                <a16:creationId xmlns:a16="http://schemas.microsoft.com/office/drawing/2014/main" id="{2685B4AB-113A-4F48-978D-E863103B86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77FFB5-2133-4213-AF0B-95B19D58A2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56828771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jupyter.org/" TargetMode="External"/><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ode.visualstudio.com/docs/python/python-tutorial"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1.wdp"/><Relationship Id="rId7" Type="http://schemas.openxmlformats.org/officeDocument/2006/relationships/diagramColors" Target="../diagrams/colors2.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text&#10;&#10;Description automatically generated">
            <a:extLst>
              <a:ext uri="{FF2B5EF4-FFF2-40B4-BE49-F238E27FC236}">
                <a16:creationId xmlns:a16="http://schemas.microsoft.com/office/drawing/2014/main" id="{BA505FE2-6BF9-4D20-A9AB-FF17FC05207F}"/>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032299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288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54983-92DC-4246-BF82-055E88598919}"/>
              </a:ext>
            </a:extLst>
          </p:cNvPr>
          <p:cNvSpPr>
            <a:spLocks noGrp="1"/>
          </p:cNvSpPr>
          <p:nvPr>
            <p:ph type="title"/>
          </p:nvPr>
        </p:nvSpPr>
        <p:spPr/>
        <p:txBody>
          <a:bodyPr/>
          <a:lstStyle/>
          <a:p>
            <a:r>
              <a:rPr lang="en-AU" b="1" dirty="0">
                <a:solidFill>
                  <a:srgbClr val="F4C771"/>
                </a:solidFill>
                <a:latin typeface="KoHo"/>
              </a:rPr>
              <a:t>Find an Example</a:t>
            </a:r>
          </a:p>
        </p:txBody>
      </p:sp>
      <p:sp>
        <p:nvSpPr>
          <p:cNvPr id="4" name="Content Placeholder 2">
            <a:extLst>
              <a:ext uri="{FF2B5EF4-FFF2-40B4-BE49-F238E27FC236}">
                <a16:creationId xmlns:a16="http://schemas.microsoft.com/office/drawing/2014/main" id="{421AC5E9-891E-4550-9C22-AC702BE330C2}"/>
              </a:ext>
            </a:extLst>
          </p:cNvPr>
          <p:cNvSpPr txBox="1">
            <a:spLocks/>
          </p:cNvSpPr>
          <p:nvPr/>
        </p:nvSpPr>
        <p:spPr>
          <a:xfrm>
            <a:off x="838200" y="2218013"/>
            <a:ext cx="10515600" cy="3977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a project similar to yours is the easiest way of learning</a:t>
            </a:r>
          </a:p>
          <a:p>
            <a:r>
              <a:rPr lang="en-GB" dirty="0">
                <a:solidFill>
                  <a:schemeClr val="bg1"/>
                </a:solidFill>
              </a:rPr>
              <a:t>It doesn’t have to be the same goal, perhaps the same steps</a:t>
            </a:r>
          </a:p>
        </p:txBody>
      </p:sp>
      <p:sp>
        <p:nvSpPr>
          <p:cNvPr id="3" name="Rectangle 2">
            <a:extLst>
              <a:ext uri="{FF2B5EF4-FFF2-40B4-BE49-F238E27FC236}">
                <a16:creationId xmlns:a16="http://schemas.microsoft.com/office/drawing/2014/main" id="{7CED9F5A-B7E3-45A6-84D3-7BDD1C9794BF}"/>
              </a:ext>
            </a:extLst>
          </p:cNvPr>
          <p:cNvSpPr/>
          <p:nvPr/>
        </p:nvSpPr>
        <p:spPr>
          <a:xfrm>
            <a:off x="838200" y="-307910"/>
            <a:ext cx="5413310" cy="673035"/>
          </a:xfrm>
          <a:prstGeom prst="rect">
            <a:avLst/>
          </a:prstGeom>
          <a:solidFill>
            <a:srgbClr val="F4C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B5417D5A-52D0-45BD-945F-7FF411D0112F}"/>
              </a:ext>
            </a:extLst>
          </p:cNvPr>
          <p:cNvSpPr/>
          <p:nvPr/>
        </p:nvSpPr>
        <p:spPr>
          <a:xfrm>
            <a:off x="8963609" y="4924518"/>
            <a:ext cx="4287415" cy="3866964"/>
          </a:xfrm>
          <a:prstGeom prst="ellipse">
            <a:avLst/>
          </a:prstGeom>
          <a:solidFill>
            <a:srgbClr val="F4C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29242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288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54983-92DC-4246-BF82-055E88598919}"/>
              </a:ext>
            </a:extLst>
          </p:cNvPr>
          <p:cNvSpPr>
            <a:spLocks noGrp="1"/>
          </p:cNvSpPr>
          <p:nvPr>
            <p:ph type="title"/>
          </p:nvPr>
        </p:nvSpPr>
        <p:spPr/>
        <p:txBody>
          <a:bodyPr/>
          <a:lstStyle/>
          <a:p>
            <a:r>
              <a:rPr lang="en-AU" b="1" dirty="0">
                <a:solidFill>
                  <a:srgbClr val="F4C771"/>
                </a:solidFill>
                <a:latin typeface="KoHo"/>
              </a:rPr>
              <a:t>Lets start up Python</a:t>
            </a:r>
          </a:p>
        </p:txBody>
      </p:sp>
      <p:sp>
        <p:nvSpPr>
          <p:cNvPr id="4" name="Content Placeholder 2">
            <a:extLst>
              <a:ext uri="{FF2B5EF4-FFF2-40B4-BE49-F238E27FC236}">
                <a16:creationId xmlns:a16="http://schemas.microsoft.com/office/drawing/2014/main" id="{421AC5E9-891E-4550-9C22-AC702BE330C2}"/>
              </a:ext>
            </a:extLst>
          </p:cNvPr>
          <p:cNvSpPr txBox="1">
            <a:spLocks/>
          </p:cNvSpPr>
          <p:nvPr/>
        </p:nvSpPr>
        <p:spPr>
          <a:xfrm>
            <a:off x="838200" y="2218013"/>
            <a:ext cx="7645400" cy="4052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dirty="0">
                <a:solidFill>
                  <a:schemeClr val="bg1"/>
                </a:solidFill>
              </a:rPr>
              <a:t>Download Python: </a:t>
            </a:r>
            <a:r>
              <a:rPr lang="en-GB" sz="3200" dirty="0">
                <a:solidFill>
                  <a:schemeClr val="bg1"/>
                </a:solidFill>
                <a:hlinkClick r:id="rId2"/>
              </a:rPr>
              <a:t>https://www.python.org/downloads/</a:t>
            </a:r>
            <a:endParaRPr lang="en-GB" sz="3200" dirty="0">
              <a:solidFill>
                <a:schemeClr val="bg1"/>
              </a:solidFill>
            </a:endParaRPr>
          </a:p>
          <a:p>
            <a:endParaRPr lang="en-GB" sz="3200" dirty="0">
              <a:solidFill>
                <a:schemeClr val="bg1"/>
              </a:solidFill>
            </a:endParaRPr>
          </a:p>
          <a:p>
            <a:r>
              <a:rPr lang="en-GB" sz="3200" dirty="0">
                <a:solidFill>
                  <a:schemeClr val="bg1"/>
                </a:solidFill>
              </a:rPr>
              <a:t>IDE vs Text Editor: </a:t>
            </a:r>
            <a:r>
              <a:rPr lang="en-GB" sz="3200" dirty="0">
                <a:solidFill>
                  <a:schemeClr val="bg1"/>
                </a:solidFill>
                <a:hlinkClick r:id="rId3"/>
              </a:rPr>
              <a:t>https://jupyter.org/</a:t>
            </a:r>
            <a:r>
              <a:rPr lang="en-GB" sz="3200" dirty="0">
                <a:solidFill>
                  <a:schemeClr val="bg1"/>
                </a:solidFill>
              </a:rPr>
              <a:t> or </a:t>
            </a:r>
            <a:r>
              <a:rPr lang="en-GB" sz="3200" dirty="0">
                <a:solidFill>
                  <a:schemeClr val="bg1"/>
                </a:solidFill>
                <a:hlinkClick r:id="rId4"/>
              </a:rPr>
              <a:t>https://code.visualstudio.com/docs/python/python-tutorial</a:t>
            </a:r>
            <a:endParaRPr lang="en-GB" sz="3200" dirty="0">
              <a:solidFill>
                <a:schemeClr val="bg1"/>
              </a:solidFill>
            </a:endParaRPr>
          </a:p>
        </p:txBody>
      </p:sp>
      <p:sp>
        <p:nvSpPr>
          <p:cNvPr id="3" name="Rectangle 2">
            <a:extLst>
              <a:ext uri="{FF2B5EF4-FFF2-40B4-BE49-F238E27FC236}">
                <a16:creationId xmlns:a16="http://schemas.microsoft.com/office/drawing/2014/main" id="{7503D3AE-AC5A-42F3-9CAB-FF662A32D8BC}"/>
              </a:ext>
            </a:extLst>
          </p:cNvPr>
          <p:cNvSpPr/>
          <p:nvPr/>
        </p:nvSpPr>
        <p:spPr>
          <a:xfrm>
            <a:off x="838200" y="-307910"/>
            <a:ext cx="5413310" cy="673035"/>
          </a:xfrm>
          <a:prstGeom prst="rect">
            <a:avLst/>
          </a:prstGeom>
          <a:solidFill>
            <a:srgbClr val="F4C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32B4F39A-5ABE-4244-AB02-F104D77386AD}"/>
              </a:ext>
            </a:extLst>
          </p:cNvPr>
          <p:cNvSpPr/>
          <p:nvPr/>
        </p:nvSpPr>
        <p:spPr>
          <a:xfrm>
            <a:off x="8963609" y="4924518"/>
            <a:ext cx="4287415" cy="3866964"/>
          </a:xfrm>
          <a:prstGeom prst="ellipse">
            <a:avLst/>
          </a:prstGeom>
          <a:solidFill>
            <a:srgbClr val="F4C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descr="Logo&#10;&#10;Description automatically generated">
            <a:extLst>
              <a:ext uri="{FF2B5EF4-FFF2-40B4-BE49-F238E27FC236}">
                <a16:creationId xmlns:a16="http://schemas.microsoft.com/office/drawing/2014/main" id="{15231004-7446-49F7-8D2B-E34146D2E6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3600" y="274265"/>
            <a:ext cx="3360172" cy="3360172"/>
          </a:xfrm>
          <a:prstGeom prst="rect">
            <a:avLst/>
          </a:prstGeom>
        </p:spPr>
      </p:pic>
    </p:spTree>
    <p:extLst>
      <p:ext uri="{BB962C8B-B14F-4D97-AF65-F5344CB8AC3E}">
        <p14:creationId xmlns:p14="http://schemas.microsoft.com/office/powerpoint/2010/main" val="3237799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288C"/>
        </a:solidFill>
        <a:effectLst/>
      </p:bgPr>
    </p:bg>
    <p:spTree>
      <p:nvGrpSpPr>
        <p:cNvPr id="1" name=""/>
        <p:cNvGrpSpPr/>
        <p:nvPr/>
      </p:nvGrpSpPr>
      <p:grpSpPr>
        <a:xfrm>
          <a:off x="0" y="0"/>
          <a:ext cx="0" cy="0"/>
          <a:chOff x="0" y="0"/>
          <a:chExt cx="0" cy="0"/>
        </a:xfrm>
      </p:grpSpPr>
      <p:sp>
        <p:nvSpPr>
          <p:cNvPr id="3" name="Rectangle 2" descr="Person typing on laptop">
            <a:extLst>
              <a:ext uri="{FF2B5EF4-FFF2-40B4-BE49-F238E27FC236}">
                <a16:creationId xmlns:a16="http://schemas.microsoft.com/office/drawing/2014/main" id="{1CEF6857-FFD4-4CE7-963C-883CD01F2CF4}"/>
              </a:ext>
            </a:extLst>
          </p:cNvPr>
          <p:cNvSpPr/>
          <p:nvPr/>
        </p:nvSpPr>
        <p:spPr>
          <a:xfrm>
            <a:off x="0" y="0"/>
            <a:ext cx="12192000" cy="6858000"/>
          </a:xfrm>
          <a:prstGeom prst="rect">
            <a:avLst/>
          </a:prstGeom>
          <a:blipFill dpi="0" rotWithShape="1">
            <a:blip r:embed="rId2">
              <a:alphaModFix amt="35000"/>
            </a:blip>
            <a:srcRect/>
            <a:stretch>
              <a:fillRect l="106"/>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9EB54983-92DC-4246-BF82-055E88598919}"/>
              </a:ext>
            </a:extLst>
          </p:cNvPr>
          <p:cNvSpPr>
            <a:spLocks noGrp="1"/>
          </p:cNvSpPr>
          <p:nvPr>
            <p:ph type="title"/>
          </p:nvPr>
        </p:nvSpPr>
        <p:spPr>
          <a:xfrm>
            <a:off x="2247900" y="2676525"/>
            <a:ext cx="8978900" cy="1325563"/>
          </a:xfrm>
        </p:spPr>
        <p:txBody>
          <a:bodyPr>
            <a:normAutofit/>
          </a:bodyPr>
          <a:lstStyle/>
          <a:p>
            <a:r>
              <a:rPr lang="en-AU" sz="6000" b="1" dirty="0">
                <a:solidFill>
                  <a:srgbClr val="F4C771"/>
                </a:solidFill>
                <a:latin typeface="KoHo"/>
              </a:rPr>
              <a:t>THANK YOU</a:t>
            </a:r>
          </a:p>
        </p:txBody>
      </p:sp>
      <p:sp>
        <p:nvSpPr>
          <p:cNvPr id="7" name="Rectangle 6">
            <a:extLst>
              <a:ext uri="{FF2B5EF4-FFF2-40B4-BE49-F238E27FC236}">
                <a16:creationId xmlns:a16="http://schemas.microsoft.com/office/drawing/2014/main" id="{1624026E-5BD1-4253-A2D3-BB76CF5D78B2}"/>
              </a:ext>
            </a:extLst>
          </p:cNvPr>
          <p:cNvSpPr/>
          <p:nvPr/>
        </p:nvSpPr>
        <p:spPr>
          <a:xfrm>
            <a:off x="2865146" y="3731500"/>
            <a:ext cx="5504154" cy="270588"/>
          </a:xfrm>
          <a:prstGeom prst="rect">
            <a:avLst/>
          </a:prstGeom>
          <a:solidFill>
            <a:srgbClr val="43C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83745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288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54983-92DC-4246-BF82-055E88598919}"/>
              </a:ext>
            </a:extLst>
          </p:cNvPr>
          <p:cNvSpPr>
            <a:spLocks noGrp="1"/>
          </p:cNvSpPr>
          <p:nvPr>
            <p:ph type="title"/>
          </p:nvPr>
        </p:nvSpPr>
        <p:spPr>
          <a:xfrm>
            <a:off x="5565422" y="892450"/>
            <a:ext cx="5788378" cy="2299356"/>
          </a:xfrm>
        </p:spPr>
        <p:txBody>
          <a:bodyPr>
            <a:noAutofit/>
          </a:bodyPr>
          <a:lstStyle/>
          <a:p>
            <a:r>
              <a:rPr lang="en-AU" sz="6600" b="1" dirty="0">
                <a:solidFill>
                  <a:srgbClr val="F4C771"/>
                </a:solidFill>
                <a:latin typeface="KoHo"/>
              </a:rPr>
              <a:t>What is Python?</a:t>
            </a:r>
          </a:p>
        </p:txBody>
      </p:sp>
      <p:sp>
        <p:nvSpPr>
          <p:cNvPr id="4" name="Content Placeholder 2">
            <a:extLst>
              <a:ext uri="{FF2B5EF4-FFF2-40B4-BE49-F238E27FC236}">
                <a16:creationId xmlns:a16="http://schemas.microsoft.com/office/drawing/2014/main" id="{421AC5E9-891E-4550-9C22-AC702BE330C2}"/>
              </a:ext>
            </a:extLst>
          </p:cNvPr>
          <p:cNvSpPr txBox="1">
            <a:spLocks/>
          </p:cNvSpPr>
          <p:nvPr/>
        </p:nvSpPr>
        <p:spPr>
          <a:xfrm>
            <a:off x="5565422" y="3191806"/>
            <a:ext cx="5788378" cy="1947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chemeClr val="bg1"/>
                </a:solidFill>
                <a:effectLst/>
                <a:latin typeface="KoHo" panose="00000500000000000000" pitchFamily="2" charset="-34"/>
                <a:cs typeface="KoHo" panose="00000500000000000000" pitchFamily="2" charset="-34"/>
              </a:rPr>
              <a:t>Python is named after the British comedy group Monty Python.</a:t>
            </a:r>
            <a:endParaRPr lang="en-GB" sz="1600" dirty="0">
              <a:solidFill>
                <a:schemeClr val="bg1"/>
              </a:solidFill>
              <a:latin typeface="KoHo" panose="00000500000000000000" pitchFamily="2" charset="-34"/>
              <a:cs typeface="KoHo" panose="00000500000000000000" pitchFamily="2" charset="-34"/>
            </a:endParaRPr>
          </a:p>
          <a:p>
            <a:pPr marL="0" indent="0">
              <a:buNone/>
            </a:pPr>
            <a:r>
              <a:rPr lang="en-GB" sz="1600" dirty="0">
                <a:solidFill>
                  <a:schemeClr val="bg1"/>
                </a:solidFill>
                <a:effectLst/>
                <a:latin typeface="KoHo" panose="00000500000000000000" pitchFamily="2" charset="-34"/>
                <a:cs typeface="KoHo" panose="00000500000000000000" pitchFamily="2" charset="-34"/>
              </a:rPr>
              <a:t>Python is a free, simple and popular programming language used by many industries to create applications, analyse data and web development.</a:t>
            </a:r>
            <a:endParaRPr lang="en-GB" sz="1600" dirty="0">
              <a:solidFill>
                <a:schemeClr val="bg1"/>
              </a:solidFill>
              <a:latin typeface="KoHo" panose="00000500000000000000" pitchFamily="2" charset="-34"/>
              <a:cs typeface="KoHo" panose="00000500000000000000" pitchFamily="2" charset="-34"/>
            </a:endParaRPr>
          </a:p>
        </p:txBody>
      </p:sp>
      <p:sp>
        <p:nvSpPr>
          <p:cNvPr id="9" name="Rectangle 8">
            <a:extLst>
              <a:ext uri="{FF2B5EF4-FFF2-40B4-BE49-F238E27FC236}">
                <a16:creationId xmlns:a16="http://schemas.microsoft.com/office/drawing/2014/main" id="{F441C786-742A-4680-8502-3ED2D9C836D9}"/>
              </a:ext>
            </a:extLst>
          </p:cNvPr>
          <p:cNvSpPr/>
          <p:nvPr/>
        </p:nvSpPr>
        <p:spPr>
          <a:xfrm>
            <a:off x="0" y="0"/>
            <a:ext cx="278052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descr="Logo&#10;&#10;Description automatically generated">
            <a:extLst>
              <a:ext uri="{FF2B5EF4-FFF2-40B4-BE49-F238E27FC236}">
                <a16:creationId xmlns:a16="http://schemas.microsoft.com/office/drawing/2014/main" id="{89C5DD28-7470-4376-81E7-EEEC4C594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121" y="753406"/>
            <a:ext cx="4876800" cy="4876800"/>
          </a:xfrm>
          <a:prstGeom prst="rect">
            <a:avLst/>
          </a:prstGeom>
        </p:spPr>
      </p:pic>
      <p:sp>
        <p:nvSpPr>
          <p:cNvPr id="12" name="Oval 11">
            <a:extLst>
              <a:ext uri="{FF2B5EF4-FFF2-40B4-BE49-F238E27FC236}">
                <a16:creationId xmlns:a16="http://schemas.microsoft.com/office/drawing/2014/main" id="{79EBC039-1274-4898-A77C-86D4DF6BDC7A}"/>
              </a:ext>
            </a:extLst>
          </p:cNvPr>
          <p:cNvSpPr/>
          <p:nvPr/>
        </p:nvSpPr>
        <p:spPr>
          <a:xfrm>
            <a:off x="10048292" y="-1933482"/>
            <a:ext cx="4287415" cy="3866964"/>
          </a:xfrm>
          <a:prstGeom prst="ellipse">
            <a:avLst/>
          </a:prstGeom>
          <a:solidFill>
            <a:srgbClr val="43C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69720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288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54983-92DC-4246-BF82-055E88598919}"/>
              </a:ext>
            </a:extLst>
          </p:cNvPr>
          <p:cNvSpPr>
            <a:spLocks noGrp="1"/>
          </p:cNvSpPr>
          <p:nvPr>
            <p:ph type="title"/>
          </p:nvPr>
        </p:nvSpPr>
        <p:spPr/>
        <p:txBody>
          <a:bodyPr/>
          <a:lstStyle/>
          <a:p>
            <a:r>
              <a:rPr lang="en-AU" sz="6000" b="1" dirty="0">
                <a:solidFill>
                  <a:schemeClr val="bg1"/>
                </a:solidFill>
                <a:latin typeface="KoHo"/>
              </a:rPr>
              <a:t>Agenda</a:t>
            </a:r>
            <a:endParaRPr lang="en-AU" b="1" dirty="0">
              <a:solidFill>
                <a:schemeClr val="bg1"/>
              </a:solidFill>
              <a:latin typeface="KoHo"/>
            </a:endParaRPr>
          </a:p>
        </p:txBody>
      </p:sp>
      <p:sp>
        <p:nvSpPr>
          <p:cNvPr id="3" name="Content Placeholder 2">
            <a:extLst>
              <a:ext uri="{FF2B5EF4-FFF2-40B4-BE49-F238E27FC236}">
                <a16:creationId xmlns:a16="http://schemas.microsoft.com/office/drawing/2014/main" id="{1B255DDD-25EA-4277-8F84-A10179358127}"/>
              </a:ext>
            </a:extLst>
          </p:cNvPr>
          <p:cNvSpPr>
            <a:spLocks noGrp="1"/>
          </p:cNvSpPr>
          <p:nvPr>
            <p:ph idx="1"/>
          </p:nvPr>
        </p:nvSpPr>
        <p:spPr>
          <a:xfrm>
            <a:off x="3172408" y="2309214"/>
            <a:ext cx="5850294" cy="514903"/>
          </a:xfrm>
        </p:spPr>
        <p:txBody>
          <a:bodyPr>
            <a:noAutofit/>
          </a:bodyPr>
          <a:lstStyle/>
          <a:p>
            <a:pPr marL="0" indent="0" algn="r">
              <a:buNone/>
            </a:pPr>
            <a:r>
              <a:rPr lang="en-AU" sz="3200" dirty="0">
                <a:solidFill>
                  <a:srgbClr val="F4C771"/>
                </a:solidFill>
                <a:latin typeface="Molengo" panose="02000000000000000000" pitchFamily="2" charset="0"/>
              </a:rPr>
              <a:t>What, Why, Where</a:t>
            </a:r>
          </a:p>
        </p:txBody>
      </p:sp>
      <p:sp>
        <p:nvSpPr>
          <p:cNvPr id="4" name="Content Placeholder 2">
            <a:extLst>
              <a:ext uri="{FF2B5EF4-FFF2-40B4-BE49-F238E27FC236}">
                <a16:creationId xmlns:a16="http://schemas.microsoft.com/office/drawing/2014/main" id="{421AC5E9-891E-4550-9C22-AC702BE330C2}"/>
              </a:ext>
            </a:extLst>
          </p:cNvPr>
          <p:cNvSpPr txBox="1">
            <a:spLocks/>
          </p:cNvSpPr>
          <p:nvPr/>
        </p:nvSpPr>
        <p:spPr>
          <a:xfrm>
            <a:off x="3172408" y="2824117"/>
            <a:ext cx="5850294" cy="514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2000" dirty="0">
                <a:solidFill>
                  <a:schemeClr val="bg1"/>
                </a:solidFill>
                <a:latin typeface="KoHo"/>
              </a:rPr>
              <a:t>Learning what Python is, where its used and why</a:t>
            </a:r>
            <a:endParaRPr lang="en-AU" sz="2000" dirty="0">
              <a:solidFill>
                <a:schemeClr val="bg1"/>
              </a:solidFill>
              <a:latin typeface="KoHo"/>
            </a:endParaRPr>
          </a:p>
        </p:txBody>
      </p:sp>
      <p:sp>
        <p:nvSpPr>
          <p:cNvPr id="5" name="Content Placeholder 2">
            <a:extLst>
              <a:ext uri="{FF2B5EF4-FFF2-40B4-BE49-F238E27FC236}">
                <a16:creationId xmlns:a16="http://schemas.microsoft.com/office/drawing/2014/main" id="{5BF8ACC9-B2E7-4A74-9857-382553B625B5}"/>
              </a:ext>
            </a:extLst>
          </p:cNvPr>
          <p:cNvSpPr txBox="1">
            <a:spLocks/>
          </p:cNvSpPr>
          <p:nvPr/>
        </p:nvSpPr>
        <p:spPr>
          <a:xfrm>
            <a:off x="838200" y="1722246"/>
            <a:ext cx="3248608" cy="5149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a:solidFill>
                  <a:schemeClr val="bg1"/>
                </a:solidFill>
                <a:latin typeface="Molengo" panose="02000000000000000000" pitchFamily="2" charset="0"/>
              </a:rPr>
              <a:t>The ladder for reaching an understanding for Python</a:t>
            </a:r>
          </a:p>
        </p:txBody>
      </p:sp>
      <p:sp>
        <p:nvSpPr>
          <p:cNvPr id="6" name="Content Placeholder 2">
            <a:extLst>
              <a:ext uri="{FF2B5EF4-FFF2-40B4-BE49-F238E27FC236}">
                <a16:creationId xmlns:a16="http://schemas.microsoft.com/office/drawing/2014/main" id="{6C1302D6-4D56-4ABA-9BE0-E80F4C9339A9}"/>
              </a:ext>
            </a:extLst>
          </p:cNvPr>
          <p:cNvSpPr txBox="1">
            <a:spLocks/>
          </p:cNvSpPr>
          <p:nvPr/>
        </p:nvSpPr>
        <p:spPr>
          <a:xfrm>
            <a:off x="3172408" y="3377683"/>
            <a:ext cx="5850294" cy="5149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AU" sz="3200" dirty="0">
                <a:solidFill>
                  <a:srgbClr val="F4C771"/>
                </a:solidFill>
                <a:latin typeface="Molengo" panose="02000000000000000000" pitchFamily="2" charset="0"/>
              </a:rPr>
              <a:t>Careers</a:t>
            </a:r>
          </a:p>
        </p:txBody>
      </p:sp>
      <p:sp>
        <p:nvSpPr>
          <p:cNvPr id="7" name="Content Placeholder 2">
            <a:extLst>
              <a:ext uri="{FF2B5EF4-FFF2-40B4-BE49-F238E27FC236}">
                <a16:creationId xmlns:a16="http://schemas.microsoft.com/office/drawing/2014/main" id="{FAC84F88-F732-4774-991C-387CD025FE50}"/>
              </a:ext>
            </a:extLst>
          </p:cNvPr>
          <p:cNvSpPr txBox="1">
            <a:spLocks/>
          </p:cNvSpPr>
          <p:nvPr/>
        </p:nvSpPr>
        <p:spPr>
          <a:xfrm>
            <a:off x="3172408" y="3892586"/>
            <a:ext cx="5850294" cy="514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2000" dirty="0">
                <a:solidFill>
                  <a:schemeClr val="bg1"/>
                </a:solidFill>
                <a:latin typeface="KoHo"/>
              </a:rPr>
              <a:t>Where can Python take you?</a:t>
            </a:r>
            <a:endParaRPr lang="en-AU" sz="2000" dirty="0">
              <a:solidFill>
                <a:schemeClr val="bg1"/>
              </a:solidFill>
              <a:latin typeface="KoHo"/>
            </a:endParaRPr>
          </a:p>
        </p:txBody>
      </p:sp>
      <p:sp>
        <p:nvSpPr>
          <p:cNvPr id="8" name="Content Placeholder 2">
            <a:extLst>
              <a:ext uri="{FF2B5EF4-FFF2-40B4-BE49-F238E27FC236}">
                <a16:creationId xmlns:a16="http://schemas.microsoft.com/office/drawing/2014/main" id="{E3A68251-15AF-4768-ACA4-D11DC7C99A1F}"/>
              </a:ext>
            </a:extLst>
          </p:cNvPr>
          <p:cNvSpPr txBox="1">
            <a:spLocks/>
          </p:cNvSpPr>
          <p:nvPr/>
        </p:nvSpPr>
        <p:spPr>
          <a:xfrm>
            <a:off x="3172408" y="4452156"/>
            <a:ext cx="5850294" cy="5149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AU" sz="3200" dirty="0">
                <a:solidFill>
                  <a:srgbClr val="F4C771"/>
                </a:solidFill>
                <a:latin typeface="Molengo" panose="02000000000000000000" pitchFamily="2" charset="0"/>
              </a:rPr>
              <a:t>Project Python</a:t>
            </a:r>
          </a:p>
        </p:txBody>
      </p:sp>
      <p:sp>
        <p:nvSpPr>
          <p:cNvPr id="9" name="Content Placeholder 2">
            <a:extLst>
              <a:ext uri="{FF2B5EF4-FFF2-40B4-BE49-F238E27FC236}">
                <a16:creationId xmlns:a16="http://schemas.microsoft.com/office/drawing/2014/main" id="{B9B3D91B-3E77-4D34-B7C7-0211E104C410}"/>
              </a:ext>
            </a:extLst>
          </p:cNvPr>
          <p:cNvSpPr txBox="1">
            <a:spLocks/>
          </p:cNvSpPr>
          <p:nvPr/>
        </p:nvSpPr>
        <p:spPr>
          <a:xfrm>
            <a:off x="3172408" y="4967059"/>
            <a:ext cx="5850294" cy="514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2000" dirty="0">
                <a:solidFill>
                  <a:schemeClr val="bg1"/>
                </a:solidFill>
                <a:latin typeface="KoHo"/>
              </a:rPr>
              <a:t>Discuss a project you’d like to do with Python</a:t>
            </a:r>
            <a:endParaRPr lang="en-AU" sz="2000" dirty="0">
              <a:solidFill>
                <a:schemeClr val="bg1"/>
              </a:solidFill>
              <a:latin typeface="KoHo"/>
            </a:endParaRPr>
          </a:p>
        </p:txBody>
      </p:sp>
      <p:sp>
        <p:nvSpPr>
          <p:cNvPr id="10" name="Content Placeholder 2">
            <a:extLst>
              <a:ext uri="{FF2B5EF4-FFF2-40B4-BE49-F238E27FC236}">
                <a16:creationId xmlns:a16="http://schemas.microsoft.com/office/drawing/2014/main" id="{379A8323-25F0-43FF-ACD6-3B3E89FACBC3}"/>
              </a:ext>
            </a:extLst>
          </p:cNvPr>
          <p:cNvSpPr txBox="1">
            <a:spLocks/>
          </p:cNvSpPr>
          <p:nvPr/>
        </p:nvSpPr>
        <p:spPr>
          <a:xfrm>
            <a:off x="3172408" y="5481962"/>
            <a:ext cx="5850294" cy="5149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AU" sz="3200" dirty="0">
                <a:solidFill>
                  <a:srgbClr val="F4C771"/>
                </a:solidFill>
                <a:latin typeface="Molengo" panose="02000000000000000000" pitchFamily="2" charset="0"/>
              </a:rPr>
              <a:t>Lets Start!</a:t>
            </a:r>
          </a:p>
        </p:txBody>
      </p:sp>
      <p:sp>
        <p:nvSpPr>
          <p:cNvPr id="11" name="Content Placeholder 2">
            <a:extLst>
              <a:ext uri="{FF2B5EF4-FFF2-40B4-BE49-F238E27FC236}">
                <a16:creationId xmlns:a16="http://schemas.microsoft.com/office/drawing/2014/main" id="{5BF7EE16-DB9A-42FD-A7B8-ADE766DFEA15}"/>
              </a:ext>
            </a:extLst>
          </p:cNvPr>
          <p:cNvSpPr txBox="1">
            <a:spLocks/>
          </p:cNvSpPr>
          <p:nvPr/>
        </p:nvSpPr>
        <p:spPr>
          <a:xfrm>
            <a:off x="3172408" y="5996865"/>
            <a:ext cx="5850294" cy="514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2000" dirty="0">
                <a:solidFill>
                  <a:schemeClr val="bg1"/>
                </a:solidFill>
                <a:latin typeface="KoHo"/>
              </a:rPr>
              <a:t>Start using Python and steps to learning more…</a:t>
            </a:r>
            <a:endParaRPr lang="en-AU" sz="2000" dirty="0">
              <a:solidFill>
                <a:schemeClr val="bg1"/>
              </a:solidFill>
              <a:latin typeface="KoHo"/>
            </a:endParaRPr>
          </a:p>
        </p:txBody>
      </p:sp>
      <p:sp>
        <p:nvSpPr>
          <p:cNvPr id="12" name="Rectangle 11">
            <a:extLst>
              <a:ext uri="{FF2B5EF4-FFF2-40B4-BE49-F238E27FC236}">
                <a16:creationId xmlns:a16="http://schemas.microsoft.com/office/drawing/2014/main" id="{E0D665A4-51D6-4B04-ADF8-AA2E1D5E8BE1}"/>
              </a:ext>
            </a:extLst>
          </p:cNvPr>
          <p:cNvSpPr/>
          <p:nvPr/>
        </p:nvSpPr>
        <p:spPr>
          <a:xfrm>
            <a:off x="838200" y="-307910"/>
            <a:ext cx="5413310" cy="673035"/>
          </a:xfrm>
          <a:prstGeom prst="rect">
            <a:avLst/>
          </a:prstGeom>
          <a:solidFill>
            <a:srgbClr val="F4C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39D7C403-2819-44B4-A75E-A373FBCBC471}"/>
              </a:ext>
            </a:extLst>
          </p:cNvPr>
          <p:cNvSpPr/>
          <p:nvPr/>
        </p:nvSpPr>
        <p:spPr>
          <a:xfrm>
            <a:off x="-1894891" y="4792130"/>
            <a:ext cx="4287415" cy="3866964"/>
          </a:xfrm>
          <a:prstGeom prst="ellipse">
            <a:avLst/>
          </a:prstGeom>
          <a:solidFill>
            <a:srgbClr val="F4C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9" name="Straight Connector 18">
            <a:extLst>
              <a:ext uri="{FF2B5EF4-FFF2-40B4-BE49-F238E27FC236}">
                <a16:creationId xmlns:a16="http://schemas.microsoft.com/office/drawing/2014/main" id="{0AD92476-24A4-4E6B-8A7A-1225C2F02C80}"/>
              </a:ext>
            </a:extLst>
          </p:cNvPr>
          <p:cNvCxnSpPr>
            <a:cxnSpLocks/>
          </p:cNvCxnSpPr>
          <p:nvPr/>
        </p:nvCxnSpPr>
        <p:spPr>
          <a:xfrm>
            <a:off x="9637937" y="502976"/>
            <a:ext cx="48465" cy="6355024"/>
          </a:xfrm>
          <a:prstGeom prst="line">
            <a:avLst/>
          </a:prstGeom>
          <a:ln w="19050">
            <a:solidFill>
              <a:srgbClr val="F4C771"/>
            </a:solidFill>
          </a:ln>
        </p:spPr>
        <p:style>
          <a:lnRef idx="1">
            <a:schemeClr val="accent1"/>
          </a:lnRef>
          <a:fillRef idx="0">
            <a:schemeClr val="accent1"/>
          </a:fillRef>
          <a:effectRef idx="0">
            <a:schemeClr val="accent1"/>
          </a:effectRef>
          <a:fontRef idx="minor">
            <a:schemeClr val="tx1"/>
          </a:fontRef>
        </p:style>
      </p:cxnSp>
      <p:sp>
        <p:nvSpPr>
          <p:cNvPr id="35" name="Circle: Hollow 34">
            <a:extLst>
              <a:ext uri="{FF2B5EF4-FFF2-40B4-BE49-F238E27FC236}">
                <a16:creationId xmlns:a16="http://schemas.microsoft.com/office/drawing/2014/main" id="{3744ED82-02EC-4AD6-9101-3E8B39207609}"/>
              </a:ext>
            </a:extLst>
          </p:cNvPr>
          <p:cNvSpPr/>
          <p:nvPr/>
        </p:nvSpPr>
        <p:spPr>
          <a:xfrm>
            <a:off x="9171992" y="3280763"/>
            <a:ext cx="989045" cy="958069"/>
          </a:xfrm>
          <a:prstGeom prst="donut">
            <a:avLst>
              <a:gd name="adj" fmla="val 50000"/>
            </a:avLst>
          </a:prstGeom>
          <a:solidFill>
            <a:srgbClr val="43C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7" name="Circle: Hollow 36">
            <a:extLst>
              <a:ext uri="{FF2B5EF4-FFF2-40B4-BE49-F238E27FC236}">
                <a16:creationId xmlns:a16="http://schemas.microsoft.com/office/drawing/2014/main" id="{A6B672D2-F6FA-4DBD-B790-128702BAAA33}"/>
              </a:ext>
            </a:extLst>
          </p:cNvPr>
          <p:cNvSpPr/>
          <p:nvPr/>
        </p:nvSpPr>
        <p:spPr>
          <a:xfrm>
            <a:off x="9171991" y="4368177"/>
            <a:ext cx="989045" cy="958069"/>
          </a:xfrm>
          <a:prstGeom prst="donut">
            <a:avLst>
              <a:gd name="adj" fmla="val 50000"/>
            </a:avLst>
          </a:prstGeom>
          <a:solidFill>
            <a:srgbClr val="43C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9" name="Circle: Hollow 38">
            <a:extLst>
              <a:ext uri="{FF2B5EF4-FFF2-40B4-BE49-F238E27FC236}">
                <a16:creationId xmlns:a16="http://schemas.microsoft.com/office/drawing/2014/main" id="{BD9A6BA9-AE37-428B-97FC-B2F20A97A8AA}"/>
              </a:ext>
            </a:extLst>
          </p:cNvPr>
          <p:cNvSpPr/>
          <p:nvPr/>
        </p:nvSpPr>
        <p:spPr>
          <a:xfrm>
            <a:off x="9171990" y="5455591"/>
            <a:ext cx="989045" cy="958069"/>
          </a:xfrm>
          <a:prstGeom prst="donut">
            <a:avLst>
              <a:gd name="adj" fmla="val 50000"/>
            </a:avLst>
          </a:prstGeom>
          <a:solidFill>
            <a:srgbClr val="43C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44" name="Graphic 43" descr="Briefcase">
            <a:extLst>
              <a:ext uri="{FF2B5EF4-FFF2-40B4-BE49-F238E27FC236}">
                <a16:creationId xmlns:a16="http://schemas.microsoft.com/office/drawing/2014/main" id="{66AF075B-346D-4672-848D-A187D4D3F9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88195" y="3388203"/>
            <a:ext cx="737584" cy="737584"/>
          </a:xfrm>
          <a:prstGeom prst="rect">
            <a:avLst/>
          </a:prstGeom>
        </p:spPr>
      </p:pic>
      <p:pic>
        <p:nvPicPr>
          <p:cNvPr id="47" name="Graphic 46" descr="Meeting">
            <a:extLst>
              <a:ext uri="{FF2B5EF4-FFF2-40B4-BE49-F238E27FC236}">
                <a16:creationId xmlns:a16="http://schemas.microsoft.com/office/drawing/2014/main" id="{42007937-5154-4E30-833E-4E6F1D9C1F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45592" y="4389191"/>
            <a:ext cx="841841" cy="841841"/>
          </a:xfrm>
          <a:prstGeom prst="rect">
            <a:avLst/>
          </a:prstGeom>
        </p:spPr>
      </p:pic>
      <p:pic>
        <p:nvPicPr>
          <p:cNvPr id="53" name="Graphic 52" descr="Chevron arrows">
            <a:extLst>
              <a:ext uri="{FF2B5EF4-FFF2-40B4-BE49-F238E27FC236}">
                <a16:creationId xmlns:a16="http://schemas.microsoft.com/office/drawing/2014/main" id="{934A8A49-B5B2-44B1-B7A2-3EAD202AE9B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85053" y="5514226"/>
            <a:ext cx="840798" cy="840798"/>
          </a:xfrm>
          <a:prstGeom prst="rect">
            <a:avLst/>
          </a:prstGeom>
        </p:spPr>
      </p:pic>
      <p:sp>
        <p:nvSpPr>
          <p:cNvPr id="15" name="Circle: Hollow 14">
            <a:extLst>
              <a:ext uri="{FF2B5EF4-FFF2-40B4-BE49-F238E27FC236}">
                <a16:creationId xmlns:a16="http://schemas.microsoft.com/office/drawing/2014/main" id="{A212E9E0-5E85-4EF1-AC22-CD4A8BF9794D}"/>
              </a:ext>
            </a:extLst>
          </p:cNvPr>
          <p:cNvSpPr/>
          <p:nvPr/>
        </p:nvSpPr>
        <p:spPr>
          <a:xfrm>
            <a:off x="9171990" y="2190547"/>
            <a:ext cx="989045" cy="958069"/>
          </a:xfrm>
          <a:prstGeom prst="donut">
            <a:avLst>
              <a:gd name="adj" fmla="val 49775"/>
            </a:avLst>
          </a:prstGeom>
          <a:solidFill>
            <a:srgbClr val="43C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41" name="Graphic 40" descr="Question Mark">
            <a:extLst>
              <a:ext uri="{FF2B5EF4-FFF2-40B4-BE49-F238E27FC236}">
                <a16:creationId xmlns:a16="http://schemas.microsoft.com/office/drawing/2014/main" id="{BE8E363A-3FE0-4F2D-A805-4588A46359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7662" y="2319892"/>
            <a:ext cx="677702" cy="677702"/>
          </a:xfrm>
          <a:prstGeom prst="rect">
            <a:avLst/>
          </a:prstGeom>
        </p:spPr>
      </p:pic>
    </p:spTree>
    <p:extLst>
      <p:ext uri="{BB962C8B-B14F-4D97-AF65-F5344CB8AC3E}">
        <p14:creationId xmlns:p14="http://schemas.microsoft.com/office/powerpoint/2010/main" val="1594387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288C"/>
        </a:solidFill>
        <a:effectLst/>
      </p:bgPr>
    </p:bg>
    <p:spTree>
      <p:nvGrpSpPr>
        <p:cNvPr id="1" name=""/>
        <p:cNvGrpSpPr/>
        <p:nvPr/>
      </p:nvGrpSpPr>
      <p:grpSpPr>
        <a:xfrm>
          <a:off x="0" y="0"/>
          <a:ext cx="0" cy="0"/>
          <a:chOff x="0" y="0"/>
          <a:chExt cx="0" cy="0"/>
        </a:xfrm>
      </p:grpSpPr>
      <p:sp>
        <p:nvSpPr>
          <p:cNvPr id="26" name="Rectangle 25" descr="Person typing on laptop">
            <a:extLst>
              <a:ext uri="{FF2B5EF4-FFF2-40B4-BE49-F238E27FC236}">
                <a16:creationId xmlns:a16="http://schemas.microsoft.com/office/drawing/2014/main" id="{21793589-B748-4D51-A3F8-1A630B9593E9}"/>
              </a:ext>
            </a:extLst>
          </p:cNvPr>
          <p:cNvSpPr/>
          <p:nvPr/>
        </p:nvSpPr>
        <p:spPr>
          <a:xfrm>
            <a:off x="278362" y="-1314931"/>
            <a:ext cx="11635275" cy="5188159"/>
          </a:xfrm>
          <a:prstGeom prst="rect">
            <a:avLst/>
          </a:prstGeom>
          <a:blipFill dpi="0" rotWithShape="1">
            <a:blip r:embed="rId2">
              <a:alphaModFix amt="3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9EB54983-92DC-4246-BF82-055E88598919}"/>
              </a:ext>
            </a:extLst>
          </p:cNvPr>
          <p:cNvSpPr>
            <a:spLocks noGrp="1"/>
          </p:cNvSpPr>
          <p:nvPr>
            <p:ph type="title"/>
          </p:nvPr>
        </p:nvSpPr>
        <p:spPr>
          <a:xfrm>
            <a:off x="838200" y="1335509"/>
            <a:ext cx="10515600" cy="1325563"/>
          </a:xfrm>
        </p:spPr>
        <p:txBody>
          <a:bodyPr>
            <a:normAutofit/>
          </a:bodyPr>
          <a:lstStyle/>
          <a:p>
            <a:pPr algn="ctr"/>
            <a:r>
              <a:rPr lang="en-AU" sz="6000" dirty="0">
                <a:solidFill>
                  <a:schemeClr val="bg1"/>
                </a:solidFill>
                <a:latin typeface="Molengo" panose="02000000000000000000" pitchFamily="2" charset="0"/>
              </a:rPr>
              <a:t>Why is Python Popular?</a:t>
            </a:r>
            <a:endParaRPr lang="en-AU" sz="6000" b="1" dirty="0">
              <a:solidFill>
                <a:schemeClr val="bg1"/>
              </a:solidFill>
              <a:latin typeface="Molengo" panose="02000000000000000000" pitchFamily="2" charset="0"/>
            </a:endParaRPr>
          </a:p>
        </p:txBody>
      </p:sp>
      <p:sp>
        <p:nvSpPr>
          <p:cNvPr id="4" name="Content Placeholder 2">
            <a:extLst>
              <a:ext uri="{FF2B5EF4-FFF2-40B4-BE49-F238E27FC236}">
                <a16:creationId xmlns:a16="http://schemas.microsoft.com/office/drawing/2014/main" id="{421AC5E9-891E-4550-9C22-AC702BE330C2}"/>
              </a:ext>
            </a:extLst>
          </p:cNvPr>
          <p:cNvSpPr txBox="1">
            <a:spLocks/>
          </p:cNvSpPr>
          <p:nvPr/>
        </p:nvSpPr>
        <p:spPr>
          <a:xfrm>
            <a:off x="251925" y="5816594"/>
            <a:ext cx="2593910" cy="676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dirty="0">
                <a:solidFill>
                  <a:schemeClr val="bg1"/>
                </a:solidFill>
                <a:latin typeface="Molengo" panose="02000000000000000000" pitchFamily="2" charset="0"/>
              </a:rPr>
              <a:t>Python was written as an easy to read and write programming language</a:t>
            </a:r>
          </a:p>
        </p:txBody>
      </p:sp>
      <p:sp>
        <p:nvSpPr>
          <p:cNvPr id="3" name="Content Placeholder 2">
            <a:extLst>
              <a:ext uri="{FF2B5EF4-FFF2-40B4-BE49-F238E27FC236}">
                <a16:creationId xmlns:a16="http://schemas.microsoft.com/office/drawing/2014/main" id="{853CA12E-0FB7-4E42-8501-DCB673D53DB6}"/>
              </a:ext>
            </a:extLst>
          </p:cNvPr>
          <p:cNvSpPr txBox="1">
            <a:spLocks/>
          </p:cNvSpPr>
          <p:nvPr/>
        </p:nvSpPr>
        <p:spPr>
          <a:xfrm>
            <a:off x="3304591" y="5816593"/>
            <a:ext cx="2593910" cy="6762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dirty="0">
                <a:solidFill>
                  <a:schemeClr val="bg1"/>
                </a:solidFill>
                <a:latin typeface="Molengo" panose="02000000000000000000" pitchFamily="2" charset="0"/>
              </a:rPr>
              <a:t>Python is Open Source and is free to download and use</a:t>
            </a:r>
          </a:p>
        </p:txBody>
      </p:sp>
      <p:sp>
        <p:nvSpPr>
          <p:cNvPr id="7" name="Content Placeholder 2">
            <a:extLst>
              <a:ext uri="{FF2B5EF4-FFF2-40B4-BE49-F238E27FC236}">
                <a16:creationId xmlns:a16="http://schemas.microsoft.com/office/drawing/2014/main" id="{1C387568-C233-4470-976D-2D919A5E361A}"/>
              </a:ext>
            </a:extLst>
          </p:cNvPr>
          <p:cNvSpPr txBox="1">
            <a:spLocks/>
          </p:cNvSpPr>
          <p:nvPr/>
        </p:nvSpPr>
        <p:spPr>
          <a:xfrm>
            <a:off x="6357257" y="5816592"/>
            <a:ext cx="2593910" cy="6762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dirty="0">
                <a:solidFill>
                  <a:schemeClr val="bg1"/>
                </a:solidFill>
                <a:latin typeface="Molengo" panose="02000000000000000000" pitchFamily="2" charset="0"/>
              </a:rPr>
              <a:t>Python is used for many purposes applications. Desktop, Web and Mobile.</a:t>
            </a:r>
          </a:p>
        </p:txBody>
      </p:sp>
      <p:sp>
        <p:nvSpPr>
          <p:cNvPr id="9" name="Content Placeholder 2">
            <a:extLst>
              <a:ext uri="{FF2B5EF4-FFF2-40B4-BE49-F238E27FC236}">
                <a16:creationId xmlns:a16="http://schemas.microsoft.com/office/drawing/2014/main" id="{AB37E7E3-91D5-403D-9AEF-315FBE556255}"/>
              </a:ext>
            </a:extLst>
          </p:cNvPr>
          <p:cNvSpPr txBox="1">
            <a:spLocks/>
          </p:cNvSpPr>
          <p:nvPr/>
        </p:nvSpPr>
        <p:spPr>
          <a:xfrm>
            <a:off x="9409923" y="5816591"/>
            <a:ext cx="2593910" cy="6762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dirty="0">
                <a:solidFill>
                  <a:schemeClr val="bg1"/>
                </a:solidFill>
                <a:latin typeface="Molengo" panose="02000000000000000000" pitchFamily="2" charset="0"/>
              </a:rPr>
              <a:t>Python has a huge community, all contributing to diverse libraries and support.</a:t>
            </a:r>
          </a:p>
        </p:txBody>
      </p:sp>
      <p:sp>
        <p:nvSpPr>
          <p:cNvPr id="11" name="Content Placeholder 2">
            <a:extLst>
              <a:ext uri="{FF2B5EF4-FFF2-40B4-BE49-F238E27FC236}">
                <a16:creationId xmlns:a16="http://schemas.microsoft.com/office/drawing/2014/main" id="{64EE5275-F5C4-4691-A26E-35284F8AB7F5}"/>
              </a:ext>
            </a:extLst>
          </p:cNvPr>
          <p:cNvSpPr txBox="1">
            <a:spLocks/>
          </p:cNvSpPr>
          <p:nvPr/>
        </p:nvSpPr>
        <p:spPr>
          <a:xfrm>
            <a:off x="251925" y="5140312"/>
            <a:ext cx="2593910" cy="676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200" b="1" dirty="0">
                <a:solidFill>
                  <a:srgbClr val="F4C771"/>
                </a:solidFill>
                <a:latin typeface="Molengo" panose="02000000000000000000" pitchFamily="2" charset="0"/>
              </a:rPr>
              <a:t>Easy</a:t>
            </a:r>
          </a:p>
        </p:txBody>
      </p:sp>
      <p:sp>
        <p:nvSpPr>
          <p:cNvPr id="13" name="Content Placeholder 2">
            <a:extLst>
              <a:ext uri="{FF2B5EF4-FFF2-40B4-BE49-F238E27FC236}">
                <a16:creationId xmlns:a16="http://schemas.microsoft.com/office/drawing/2014/main" id="{06BF0AA9-4713-4CD8-8EDC-42FDBC528513}"/>
              </a:ext>
            </a:extLst>
          </p:cNvPr>
          <p:cNvSpPr txBox="1">
            <a:spLocks/>
          </p:cNvSpPr>
          <p:nvPr/>
        </p:nvSpPr>
        <p:spPr>
          <a:xfrm>
            <a:off x="3304591" y="5140311"/>
            <a:ext cx="2593910" cy="6762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200" b="1" dirty="0">
                <a:solidFill>
                  <a:srgbClr val="F4C771"/>
                </a:solidFill>
                <a:latin typeface="Molengo" panose="02000000000000000000" pitchFamily="2" charset="0"/>
              </a:rPr>
              <a:t>Free</a:t>
            </a:r>
          </a:p>
        </p:txBody>
      </p:sp>
      <p:sp>
        <p:nvSpPr>
          <p:cNvPr id="15" name="Content Placeholder 2">
            <a:extLst>
              <a:ext uri="{FF2B5EF4-FFF2-40B4-BE49-F238E27FC236}">
                <a16:creationId xmlns:a16="http://schemas.microsoft.com/office/drawing/2014/main" id="{C86E8862-B08D-4702-B13A-5703372E52A2}"/>
              </a:ext>
            </a:extLst>
          </p:cNvPr>
          <p:cNvSpPr txBox="1">
            <a:spLocks/>
          </p:cNvSpPr>
          <p:nvPr/>
        </p:nvSpPr>
        <p:spPr>
          <a:xfrm>
            <a:off x="6357257" y="5140310"/>
            <a:ext cx="2593910" cy="6762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200" b="1" dirty="0">
                <a:solidFill>
                  <a:srgbClr val="F4C771"/>
                </a:solidFill>
                <a:latin typeface="Molengo" panose="02000000000000000000" pitchFamily="2" charset="0"/>
              </a:rPr>
              <a:t>Flexible</a:t>
            </a:r>
          </a:p>
        </p:txBody>
      </p:sp>
      <p:sp>
        <p:nvSpPr>
          <p:cNvPr id="17" name="Content Placeholder 2">
            <a:extLst>
              <a:ext uri="{FF2B5EF4-FFF2-40B4-BE49-F238E27FC236}">
                <a16:creationId xmlns:a16="http://schemas.microsoft.com/office/drawing/2014/main" id="{579ECA0C-BCC9-4FA7-BA0B-055B4E1212CD}"/>
              </a:ext>
            </a:extLst>
          </p:cNvPr>
          <p:cNvSpPr txBox="1">
            <a:spLocks/>
          </p:cNvSpPr>
          <p:nvPr/>
        </p:nvSpPr>
        <p:spPr>
          <a:xfrm>
            <a:off x="9409923" y="5140309"/>
            <a:ext cx="2593910" cy="6762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200" b="1" dirty="0">
                <a:solidFill>
                  <a:srgbClr val="F4C771"/>
                </a:solidFill>
                <a:latin typeface="Molengo" panose="02000000000000000000" pitchFamily="2" charset="0"/>
              </a:rPr>
              <a:t>Support</a:t>
            </a:r>
          </a:p>
        </p:txBody>
      </p:sp>
      <p:sp>
        <p:nvSpPr>
          <p:cNvPr id="19" name="Teardrop 18">
            <a:extLst>
              <a:ext uri="{FF2B5EF4-FFF2-40B4-BE49-F238E27FC236}">
                <a16:creationId xmlns:a16="http://schemas.microsoft.com/office/drawing/2014/main" id="{FA8D5985-2892-454A-B7AC-9A4652638FA5}"/>
              </a:ext>
            </a:extLst>
          </p:cNvPr>
          <p:cNvSpPr/>
          <p:nvPr/>
        </p:nvSpPr>
        <p:spPr>
          <a:xfrm>
            <a:off x="838200" y="3332021"/>
            <a:ext cx="1567543" cy="1502228"/>
          </a:xfrm>
          <a:prstGeom prst="teardrop">
            <a:avLst/>
          </a:prstGeom>
          <a:solidFill>
            <a:srgbClr val="43C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ardrop 20">
            <a:extLst>
              <a:ext uri="{FF2B5EF4-FFF2-40B4-BE49-F238E27FC236}">
                <a16:creationId xmlns:a16="http://schemas.microsoft.com/office/drawing/2014/main" id="{239B7116-040E-4DBC-A0F9-78C3A606DDDE}"/>
              </a:ext>
            </a:extLst>
          </p:cNvPr>
          <p:cNvSpPr/>
          <p:nvPr/>
        </p:nvSpPr>
        <p:spPr>
          <a:xfrm>
            <a:off x="3817774" y="3332021"/>
            <a:ext cx="1567543" cy="1502228"/>
          </a:xfrm>
          <a:prstGeom prst="teardrop">
            <a:avLst/>
          </a:prstGeom>
          <a:solidFill>
            <a:srgbClr val="43C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ardrop 22">
            <a:extLst>
              <a:ext uri="{FF2B5EF4-FFF2-40B4-BE49-F238E27FC236}">
                <a16:creationId xmlns:a16="http://schemas.microsoft.com/office/drawing/2014/main" id="{732EF7A3-A29E-4CE6-99C4-E814B86B1BED}"/>
              </a:ext>
            </a:extLst>
          </p:cNvPr>
          <p:cNvSpPr/>
          <p:nvPr/>
        </p:nvSpPr>
        <p:spPr>
          <a:xfrm>
            <a:off x="6870440" y="3332021"/>
            <a:ext cx="1567543" cy="1502228"/>
          </a:xfrm>
          <a:prstGeom prst="teardrop">
            <a:avLst/>
          </a:prstGeom>
          <a:solidFill>
            <a:srgbClr val="43C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ardrop 24">
            <a:extLst>
              <a:ext uri="{FF2B5EF4-FFF2-40B4-BE49-F238E27FC236}">
                <a16:creationId xmlns:a16="http://schemas.microsoft.com/office/drawing/2014/main" id="{C4DD1D7C-0D82-4396-8AA1-D1ADEA806061}"/>
              </a:ext>
            </a:extLst>
          </p:cNvPr>
          <p:cNvSpPr/>
          <p:nvPr/>
        </p:nvSpPr>
        <p:spPr>
          <a:xfrm>
            <a:off x="9923106" y="3332021"/>
            <a:ext cx="1567543" cy="1502228"/>
          </a:xfrm>
          <a:prstGeom prst="teardrop">
            <a:avLst/>
          </a:prstGeom>
          <a:solidFill>
            <a:srgbClr val="43C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Graphic 27" descr="Thumbs up sign">
            <a:extLst>
              <a:ext uri="{FF2B5EF4-FFF2-40B4-BE49-F238E27FC236}">
                <a16:creationId xmlns:a16="http://schemas.microsoft.com/office/drawing/2014/main" id="{A83A6D67-A990-4285-BBA4-2AE561539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4771" y="3564906"/>
            <a:ext cx="914400" cy="914400"/>
          </a:xfrm>
          <a:prstGeom prst="rect">
            <a:avLst/>
          </a:prstGeom>
        </p:spPr>
      </p:pic>
      <p:pic>
        <p:nvPicPr>
          <p:cNvPr id="32" name="Graphic 31" descr="Open hand with plant">
            <a:extLst>
              <a:ext uri="{FF2B5EF4-FFF2-40B4-BE49-F238E27FC236}">
                <a16:creationId xmlns:a16="http://schemas.microsoft.com/office/drawing/2014/main" id="{C94759BE-C1C2-4EB0-8D5A-107747CCBB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85305" y="3615679"/>
            <a:ext cx="914400" cy="914400"/>
          </a:xfrm>
          <a:prstGeom prst="rect">
            <a:avLst/>
          </a:prstGeom>
        </p:spPr>
      </p:pic>
      <p:pic>
        <p:nvPicPr>
          <p:cNvPr id="36" name="Graphic 35" descr="Yoga">
            <a:extLst>
              <a:ext uri="{FF2B5EF4-FFF2-40B4-BE49-F238E27FC236}">
                <a16:creationId xmlns:a16="http://schemas.microsoft.com/office/drawing/2014/main" id="{7B31C8DA-CE91-436F-B990-02C36C1FC0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70440" y="3534965"/>
            <a:ext cx="914400" cy="914400"/>
          </a:xfrm>
          <a:prstGeom prst="rect">
            <a:avLst/>
          </a:prstGeom>
        </p:spPr>
      </p:pic>
      <p:pic>
        <p:nvPicPr>
          <p:cNvPr id="38" name="Graphic 37" descr="Dollar">
            <a:extLst>
              <a:ext uri="{FF2B5EF4-FFF2-40B4-BE49-F238E27FC236}">
                <a16:creationId xmlns:a16="http://schemas.microsoft.com/office/drawing/2014/main" id="{14DB103C-8BDB-4CE6-A928-8062BA6D3D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90289" y="3612232"/>
            <a:ext cx="914400" cy="914400"/>
          </a:xfrm>
          <a:prstGeom prst="rect">
            <a:avLst/>
          </a:prstGeom>
        </p:spPr>
      </p:pic>
    </p:spTree>
    <p:extLst>
      <p:ext uri="{BB962C8B-B14F-4D97-AF65-F5344CB8AC3E}">
        <p14:creationId xmlns:p14="http://schemas.microsoft.com/office/powerpoint/2010/main" val="506031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288C"/>
        </a:solidFill>
        <a:effectLst/>
      </p:bgPr>
    </p:bg>
    <p:spTree>
      <p:nvGrpSpPr>
        <p:cNvPr id="1" name=""/>
        <p:cNvGrpSpPr/>
        <p:nvPr/>
      </p:nvGrpSpPr>
      <p:grpSpPr>
        <a:xfrm>
          <a:off x="0" y="0"/>
          <a:ext cx="0" cy="0"/>
          <a:chOff x="0" y="0"/>
          <a:chExt cx="0" cy="0"/>
        </a:xfrm>
      </p:grpSpPr>
      <p:sp>
        <p:nvSpPr>
          <p:cNvPr id="20" name="Rectangle 19" descr="Mirror buildings">
            <a:extLst>
              <a:ext uri="{FF2B5EF4-FFF2-40B4-BE49-F238E27FC236}">
                <a16:creationId xmlns:a16="http://schemas.microsoft.com/office/drawing/2014/main" id="{4ACCD661-27AC-46B2-ABE6-D02605F3E5B8}"/>
              </a:ext>
            </a:extLst>
          </p:cNvPr>
          <p:cNvSpPr/>
          <p:nvPr/>
        </p:nvSpPr>
        <p:spPr>
          <a:xfrm>
            <a:off x="0" y="0"/>
            <a:ext cx="7567127" cy="6841328"/>
          </a:xfrm>
          <a:prstGeom prst="rect">
            <a:avLst/>
          </a:prstGeom>
          <a:blipFill>
            <a:blip r:embed="rId2">
              <a:alphaModFix amt="5000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blipFill dpi="0" rotWithShape="1">
                <a:blip r:embed="rId2">
                  <a:extLst>
                    <a:ext uri="{28A0092B-C50C-407E-A947-70E740481C1C}">
                      <a14:useLocalDpi xmlns:a14="http://schemas.microsoft.com/office/drawing/2010/main" val="0"/>
                    </a:ext>
                  </a:extLst>
                </a:blip>
                <a:srcRect/>
                <a:stretch>
                  <a:fillRect/>
                </a:stretch>
              </a:blipFill>
            </a:endParaRPr>
          </a:p>
        </p:txBody>
      </p:sp>
      <p:sp>
        <p:nvSpPr>
          <p:cNvPr id="2" name="Title 1">
            <a:extLst>
              <a:ext uri="{FF2B5EF4-FFF2-40B4-BE49-F238E27FC236}">
                <a16:creationId xmlns:a16="http://schemas.microsoft.com/office/drawing/2014/main" id="{9EB54983-92DC-4246-BF82-055E88598919}"/>
              </a:ext>
            </a:extLst>
          </p:cNvPr>
          <p:cNvSpPr>
            <a:spLocks noGrp="1"/>
          </p:cNvSpPr>
          <p:nvPr>
            <p:ph type="title"/>
          </p:nvPr>
        </p:nvSpPr>
        <p:spPr>
          <a:xfrm>
            <a:off x="5523722" y="365125"/>
            <a:ext cx="5830078" cy="1325563"/>
          </a:xfrm>
        </p:spPr>
        <p:txBody>
          <a:bodyPr/>
          <a:lstStyle/>
          <a:p>
            <a:r>
              <a:rPr lang="en-AU" b="1" dirty="0">
                <a:solidFill>
                  <a:srgbClr val="F4C771"/>
                </a:solidFill>
                <a:latin typeface="KoHo"/>
              </a:rPr>
              <a:t>Where is Python Used?</a:t>
            </a:r>
          </a:p>
        </p:txBody>
      </p:sp>
      <p:sp>
        <p:nvSpPr>
          <p:cNvPr id="3" name="Content Placeholder 2">
            <a:extLst>
              <a:ext uri="{FF2B5EF4-FFF2-40B4-BE49-F238E27FC236}">
                <a16:creationId xmlns:a16="http://schemas.microsoft.com/office/drawing/2014/main" id="{6D9EB397-1D65-44DA-B722-27714CA526A7}"/>
              </a:ext>
            </a:extLst>
          </p:cNvPr>
          <p:cNvSpPr txBox="1">
            <a:spLocks/>
          </p:cNvSpPr>
          <p:nvPr/>
        </p:nvSpPr>
        <p:spPr>
          <a:xfrm>
            <a:off x="5411750" y="2127699"/>
            <a:ext cx="5680788" cy="5149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3200" dirty="0">
                <a:solidFill>
                  <a:schemeClr val="bg1"/>
                </a:solidFill>
                <a:latin typeface="KoHo" panose="00000500000000000000" pitchFamily="2" charset="-34"/>
                <a:cs typeface="KoHo" panose="00000500000000000000" pitchFamily="2" charset="-34"/>
              </a:rPr>
              <a:t>Google</a:t>
            </a:r>
          </a:p>
        </p:txBody>
      </p:sp>
      <p:sp>
        <p:nvSpPr>
          <p:cNvPr id="7" name="Content Placeholder 2">
            <a:extLst>
              <a:ext uri="{FF2B5EF4-FFF2-40B4-BE49-F238E27FC236}">
                <a16:creationId xmlns:a16="http://schemas.microsoft.com/office/drawing/2014/main" id="{5DB483A9-6FBE-42F6-B0AB-2CD996228C9E}"/>
              </a:ext>
            </a:extLst>
          </p:cNvPr>
          <p:cNvSpPr txBox="1">
            <a:spLocks/>
          </p:cNvSpPr>
          <p:nvPr/>
        </p:nvSpPr>
        <p:spPr>
          <a:xfrm>
            <a:off x="5411750" y="3913914"/>
            <a:ext cx="5680788" cy="514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800" dirty="0">
                <a:solidFill>
                  <a:schemeClr val="bg1"/>
                </a:solidFill>
                <a:latin typeface="Molengo" panose="02000000000000000000" pitchFamily="2" charset="0"/>
              </a:rPr>
              <a:t>Used extensively for big data and scientific calculations</a:t>
            </a:r>
          </a:p>
        </p:txBody>
      </p:sp>
      <p:sp>
        <p:nvSpPr>
          <p:cNvPr id="9" name="Content Placeholder 2">
            <a:extLst>
              <a:ext uri="{FF2B5EF4-FFF2-40B4-BE49-F238E27FC236}">
                <a16:creationId xmlns:a16="http://schemas.microsoft.com/office/drawing/2014/main" id="{317C6A4E-5AA3-4DB2-ADF9-DE38F5AE1C2C}"/>
              </a:ext>
            </a:extLst>
          </p:cNvPr>
          <p:cNvSpPr txBox="1">
            <a:spLocks/>
          </p:cNvSpPr>
          <p:nvPr/>
        </p:nvSpPr>
        <p:spPr>
          <a:xfrm>
            <a:off x="5411750" y="5094559"/>
            <a:ext cx="5680788" cy="5149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800" dirty="0">
                <a:solidFill>
                  <a:schemeClr val="bg1"/>
                </a:solidFill>
                <a:latin typeface="Molengo" panose="02000000000000000000" pitchFamily="2" charset="0"/>
              </a:rPr>
              <a:t>To run Machine Learning algorithms to predict user interests</a:t>
            </a:r>
          </a:p>
        </p:txBody>
      </p:sp>
      <p:sp>
        <p:nvSpPr>
          <p:cNvPr id="11" name="Content Placeholder 2">
            <a:extLst>
              <a:ext uri="{FF2B5EF4-FFF2-40B4-BE49-F238E27FC236}">
                <a16:creationId xmlns:a16="http://schemas.microsoft.com/office/drawing/2014/main" id="{05AC5517-504C-4649-8714-D9AAF414C41D}"/>
              </a:ext>
            </a:extLst>
          </p:cNvPr>
          <p:cNvSpPr txBox="1">
            <a:spLocks/>
          </p:cNvSpPr>
          <p:nvPr/>
        </p:nvSpPr>
        <p:spPr>
          <a:xfrm>
            <a:off x="306354" y="4543715"/>
            <a:ext cx="4648200" cy="19459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solidFill>
                  <a:schemeClr val="bg1"/>
                </a:solidFill>
                <a:latin typeface="KoHo" panose="00000500000000000000" pitchFamily="2" charset="-34"/>
                <a:cs typeface="KoHo" panose="00000500000000000000" pitchFamily="2" charset="-34"/>
              </a:rPr>
              <a:t>Python is mostly used for data analysis and scientific calculations, due to its simplistic nature. However, there are many other Python library scripts that have been created that diversifies the uses of Python in industries.</a:t>
            </a:r>
          </a:p>
        </p:txBody>
      </p:sp>
      <p:sp>
        <p:nvSpPr>
          <p:cNvPr id="15" name="Content Placeholder 2">
            <a:extLst>
              <a:ext uri="{FF2B5EF4-FFF2-40B4-BE49-F238E27FC236}">
                <a16:creationId xmlns:a16="http://schemas.microsoft.com/office/drawing/2014/main" id="{0D31A1DE-2D23-46F0-867D-C75CC0313F7D}"/>
              </a:ext>
            </a:extLst>
          </p:cNvPr>
          <p:cNvSpPr txBox="1">
            <a:spLocks/>
          </p:cNvSpPr>
          <p:nvPr/>
        </p:nvSpPr>
        <p:spPr>
          <a:xfrm>
            <a:off x="5411750" y="2604401"/>
            <a:ext cx="5680788" cy="514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800" dirty="0">
                <a:solidFill>
                  <a:schemeClr val="bg1"/>
                </a:solidFill>
                <a:latin typeface="Molengo" panose="02000000000000000000" pitchFamily="2" charset="0"/>
              </a:rPr>
              <a:t>To improve search results based on website rankings</a:t>
            </a:r>
          </a:p>
        </p:txBody>
      </p:sp>
      <p:sp>
        <p:nvSpPr>
          <p:cNvPr id="17" name="Content Placeholder 2">
            <a:extLst>
              <a:ext uri="{FF2B5EF4-FFF2-40B4-BE49-F238E27FC236}">
                <a16:creationId xmlns:a16="http://schemas.microsoft.com/office/drawing/2014/main" id="{77400F34-2E6C-4660-B3F8-8E2E09D08876}"/>
              </a:ext>
            </a:extLst>
          </p:cNvPr>
          <p:cNvSpPr txBox="1">
            <a:spLocks/>
          </p:cNvSpPr>
          <p:nvPr/>
        </p:nvSpPr>
        <p:spPr>
          <a:xfrm>
            <a:off x="5411750" y="3434789"/>
            <a:ext cx="5680788" cy="5149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3200" dirty="0">
                <a:solidFill>
                  <a:schemeClr val="bg1"/>
                </a:solidFill>
                <a:latin typeface="KoHo" panose="00000500000000000000" pitchFamily="2" charset="-34"/>
                <a:cs typeface="KoHo" panose="00000500000000000000" pitchFamily="2" charset="-34"/>
              </a:rPr>
              <a:t>NASA</a:t>
            </a:r>
          </a:p>
        </p:txBody>
      </p:sp>
      <p:sp>
        <p:nvSpPr>
          <p:cNvPr id="19" name="Content Placeholder 2">
            <a:extLst>
              <a:ext uri="{FF2B5EF4-FFF2-40B4-BE49-F238E27FC236}">
                <a16:creationId xmlns:a16="http://schemas.microsoft.com/office/drawing/2014/main" id="{5073061B-2ABC-4EBC-A83E-BB621B259E9E}"/>
              </a:ext>
            </a:extLst>
          </p:cNvPr>
          <p:cNvSpPr txBox="1">
            <a:spLocks/>
          </p:cNvSpPr>
          <p:nvPr/>
        </p:nvSpPr>
        <p:spPr>
          <a:xfrm>
            <a:off x="5411750" y="4615434"/>
            <a:ext cx="5680788" cy="5149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3200" dirty="0">
                <a:solidFill>
                  <a:schemeClr val="bg1"/>
                </a:solidFill>
                <a:latin typeface="KoHo" panose="00000500000000000000" pitchFamily="2" charset="-34"/>
                <a:cs typeface="KoHo" panose="00000500000000000000" pitchFamily="2" charset="-34"/>
              </a:rPr>
              <a:t>Netflix</a:t>
            </a:r>
          </a:p>
        </p:txBody>
      </p:sp>
      <p:pic>
        <p:nvPicPr>
          <p:cNvPr id="22" name="Picture 21" descr="Icon&#10;&#10;Description automatically generated">
            <a:extLst>
              <a:ext uri="{FF2B5EF4-FFF2-40B4-BE49-F238E27FC236}">
                <a16:creationId xmlns:a16="http://schemas.microsoft.com/office/drawing/2014/main" id="{92241EE0-2A20-42E7-965B-5022C24F54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2035" y="3431938"/>
            <a:ext cx="1709884" cy="854942"/>
          </a:xfrm>
          <a:prstGeom prst="rect">
            <a:avLst/>
          </a:prstGeom>
        </p:spPr>
      </p:pic>
      <p:pic>
        <p:nvPicPr>
          <p:cNvPr id="24" name="Picture 23" descr="Logo, icon&#10;&#10;Description automatically generated">
            <a:extLst>
              <a:ext uri="{FF2B5EF4-FFF2-40B4-BE49-F238E27FC236}">
                <a16:creationId xmlns:a16="http://schemas.microsoft.com/office/drawing/2014/main" id="{3B1BCD8C-C628-49C8-B2D2-7CD4B4894E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2142" y="4677379"/>
            <a:ext cx="1049669" cy="787252"/>
          </a:xfrm>
          <a:prstGeom prst="rect">
            <a:avLst/>
          </a:prstGeom>
        </p:spPr>
      </p:pic>
      <p:pic>
        <p:nvPicPr>
          <p:cNvPr id="26" name="Picture 25" descr="Logo, icon&#10;&#10;Description automatically generated">
            <a:extLst>
              <a:ext uri="{FF2B5EF4-FFF2-40B4-BE49-F238E27FC236}">
                <a16:creationId xmlns:a16="http://schemas.microsoft.com/office/drawing/2014/main" id="{804FE61C-6404-437A-9C45-A1CFF8A2BF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6734" y="2196713"/>
            <a:ext cx="740483" cy="754496"/>
          </a:xfrm>
          <a:prstGeom prst="rect">
            <a:avLst/>
          </a:prstGeom>
        </p:spPr>
      </p:pic>
      <p:sp>
        <p:nvSpPr>
          <p:cNvPr id="27" name="Rectangle 26">
            <a:extLst>
              <a:ext uri="{FF2B5EF4-FFF2-40B4-BE49-F238E27FC236}">
                <a16:creationId xmlns:a16="http://schemas.microsoft.com/office/drawing/2014/main" id="{2D37ABC5-1D99-43B8-9BF5-3C33F49780D4}"/>
              </a:ext>
            </a:extLst>
          </p:cNvPr>
          <p:cNvSpPr/>
          <p:nvPr/>
        </p:nvSpPr>
        <p:spPr>
          <a:xfrm>
            <a:off x="6212633" y="6351386"/>
            <a:ext cx="5141167" cy="541176"/>
          </a:xfrm>
          <a:prstGeom prst="rect">
            <a:avLst/>
          </a:prstGeom>
          <a:solidFill>
            <a:srgbClr val="43C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57730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288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54983-92DC-4246-BF82-055E88598919}"/>
              </a:ext>
            </a:extLst>
          </p:cNvPr>
          <p:cNvSpPr>
            <a:spLocks noGrp="1"/>
          </p:cNvSpPr>
          <p:nvPr>
            <p:ph type="title"/>
          </p:nvPr>
        </p:nvSpPr>
        <p:spPr/>
        <p:txBody>
          <a:bodyPr/>
          <a:lstStyle/>
          <a:p>
            <a:r>
              <a:rPr lang="en-AU" b="1" dirty="0">
                <a:solidFill>
                  <a:srgbClr val="F4C771"/>
                </a:solidFill>
                <a:latin typeface="KoHo"/>
              </a:rPr>
              <a:t>Python Basics</a:t>
            </a:r>
          </a:p>
        </p:txBody>
      </p:sp>
      <p:graphicFrame>
        <p:nvGraphicFramePr>
          <p:cNvPr id="20" name="Content Placeholder 2">
            <a:extLst>
              <a:ext uri="{FF2B5EF4-FFF2-40B4-BE49-F238E27FC236}">
                <a16:creationId xmlns:a16="http://schemas.microsoft.com/office/drawing/2014/main" id="{CCBC6A30-A2CB-4CB2-A6F7-A4E9EC77AB98}"/>
              </a:ext>
            </a:extLst>
          </p:cNvPr>
          <p:cNvGraphicFramePr/>
          <p:nvPr>
            <p:extLst>
              <p:ext uri="{D42A27DB-BD31-4B8C-83A1-F6EECF244321}">
                <p14:modId xmlns:p14="http://schemas.microsoft.com/office/powerpoint/2010/main" val="3073631794"/>
              </p:ext>
            </p:extLst>
          </p:nvPr>
        </p:nvGraphicFramePr>
        <p:xfrm>
          <a:off x="838200" y="1568825"/>
          <a:ext cx="10515600" cy="4192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8109A891-12D2-43E6-8B7A-0090C9763469}"/>
              </a:ext>
            </a:extLst>
          </p:cNvPr>
          <p:cNvSpPr/>
          <p:nvPr/>
        </p:nvSpPr>
        <p:spPr>
          <a:xfrm>
            <a:off x="838200" y="-307910"/>
            <a:ext cx="5413310" cy="673035"/>
          </a:xfrm>
          <a:prstGeom prst="rect">
            <a:avLst/>
          </a:prstGeom>
          <a:solidFill>
            <a:srgbClr val="F4C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Oval 4">
            <a:extLst>
              <a:ext uri="{FF2B5EF4-FFF2-40B4-BE49-F238E27FC236}">
                <a16:creationId xmlns:a16="http://schemas.microsoft.com/office/drawing/2014/main" id="{15859FA9-CED7-4DE1-9CBB-CBBBFE0A955B}"/>
              </a:ext>
            </a:extLst>
          </p:cNvPr>
          <p:cNvSpPr/>
          <p:nvPr/>
        </p:nvSpPr>
        <p:spPr>
          <a:xfrm>
            <a:off x="8963609" y="4924518"/>
            <a:ext cx="4287415" cy="3866964"/>
          </a:xfrm>
          <a:prstGeom prst="ellipse">
            <a:avLst/>
          </a:prstGeom>
          <a:solidFill>
            <a:srgbClr val="F4C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89170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288C"/>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descr="Person typing on laptop">
            <a:extLst>
              <a:ext uri="{FF2B5EF4-FFF2-40B4-BE49-F238E27FC236}">
                <a16:creationId xmlns:a16="http://schemas.microsoft.com/office/drawing/2014/main" id="{49B820B4-887B-4B6B-8CBF-3D2BD6148354}"/>
              </a:ext>
            </a:extLst>
          </p:cNvPr>
          <p:cNvSpPr/>
          <p:nvPr/>
        </p:nvSpPr>
        <p:spPr>
          <a:xfrm>
            <a:off x="0" y="0"/>
            <a:ext cx="10347451" cy="6858000"/>
          </a:xfrm>
          <a:prstGeom prst="rect">
            <a:avLst/>
          </a:prstGeom>
          <a:blipFill dpi="0" rotWithShape="1">
            <a:blip r:embed="rId2">
              <a:alphaModFix amt="35000"/>
              <a:extLst>
                <a:ext uri="{BEBA8EAE-BF5A-486C-A8C5-ECC9F3942E4B}">
                  <a14:imgProps xmlns:a14="http://schemas.microsoft.com/office/drawing/2010/main">
                    <a14:imgLayer r:embed="rId3">
                      <a14:imgEffect>
                        <a14:colorTemperature colorTemp="6400"/>
                      </a14:imgEffect>
                    </a14:imgLayer>
                  </a14:imgProps>
                </a:ext>
                <a:ext uri="{28A0092B-C50C-407E-A947-70E740481C1C}">
                  <a14:useLocalDpi xmlns:a14="http://schemas.microsoft.com/office/drawing/2010/main" val="0"/>
                </a:ext>
              </a:extLst>
            </a:blip>
            <a:srcRect/>
            <a:stretch>
              <a:fillRect l="-30914"/>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9EB54983-92DC-4246-BF82-055E88598919}"/>
              </a:ext>
            </a:extLst>
          </p:cNvPr>
          <p:cNvSpPr>
            <a:spLocks noGrp="1"/>
          </p:cNvSpPr>
          <p:nvPr>
            <p:ph type="title"/>
          </p:nvPr>
        </p:nvSpPr>
        <p:spPr>
          <a:xfrm>
            <a:off x="3378200" y="345966"/>
            <a:ext cx="8521700" cy="1133693"/>
          </a:xfrm>
        </p:spPr>
        <p:txBody>
          <a:bodyPr vert="horz" lIns="91440" tIns="45720" rIns="91440" bIns="45720" rtlCol="0" anchor="ctr">
            <a:normAutofit/>
          </a:bodyPr>
          <a:lstStyle/>
          <a:p>
            <a:r>
              <a:rPr lang="en-US" sz="5200" b="1" kern="1200" dirty="0">
                <a:solidFill>
                  <a:srgbClr val="F4C771"/>
                </a:solidFill>
                <a:latin typeface="Molengo" panose="02000000000000000000" pitchFamily="2" charset="0"/>
              </a:rPr>
              <a:t>Career Opportunities</a:t>
            </a:r>
          </a:p>
        </p:txBody>
      </p:sp>
      <p:cxnSp>
        <p:nvCxnSpPr>
          <p:cNvPr id="14" name="Straight Connector 13">
            <a:extLst>
              <a:ext uri="{FF2B5EF4-FFF2-40B4-BE49-F238E27FC236}">
                <a16:creationId xmlns:a16="http://schemas.microsoft.com/office/drawing/2014/main" id="{165271AB-A920-433A-BB36-B841B5F38154}"/>
              </a:ext>
            </a:extLst>
          </p:cNvPr>
          <p:cNvCxnSpPr>
            <a:cxnSpLocks/>
          </p:cNvCxnSpPr>
          <p:nvPr/>
        </p:nvCxnSpPr>
        <p:spPr>
          <a:xfrm>
            <a:off x="0" y="3429000"/>
            <a:ext cx="11719249" cy="0"/>
          </a:xfrm>
          <a:prstGeom prst="line">
            <a:avLst/>
          </a:prstGeom>
          <a:ln w="19050">
            <a:solidFill>
              <a:srgbClr val="F4C771"/>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9595EB5D-F329-4C5F-A02F-F71269C3D730}"/>
              </a:ext>
            </a:extLst>
          </p:cNvPr>
          <p:cNvGraphicFramePr/>
          <p:nvPr>
            <p:extLst>
              <p:ext uri="{D42A27DB-BD31-4B8C-83A1-F6EECF244321}">
                <p14:modId xmlns:p14="http://schemas.microsoft.com/office/powerpoint/2010/main" val="29003010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65997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288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54983-92DC-4246-BF82-055E88598919}"/>
              </a:ext>
            </a:extLst>
          </p:cNvPr>
          <p:cNvSpPr>
            <a:spLocks noGrp="1"/>
          </p:cNvSpPr>
          <p:nvPr>
            <p:ph type="title"/>
          </p:nvPr>
        </p:nvSpPr>
        <p:spPr>
          <a:xfrm>
            <a:off x="317500" y="365125"/>
            <a:ext cx="8071379" cy="5055961"/>
          </a:xfrm>
        </p:spPr>
        <p:txBody>
          <a:bodyPr anchor="t">
            <a:normAutofit/>
          </a:bodyPr>
          <a:lstStyle/>
          <a:p>
            <a:r>
              <a:rPr lang="en-AU" sz="8000" b="1" dirty="0">
                <a:solidFill>
                  <a:srgbClr val="F4C771"/>
                </a:solidFill>
                <a:latin typeface="Molengo" panose="02000000000000000000" pitchFamily="2" charset="0"/>
              </a:rPr>
              <a:t>Why do you want to learn Python?</a:t>
            </a:r>
          </a:p>
        </p:txBody>
      </p:sp>
      <p:sp>
        <p:nvSpPr>
          <p:cNvPr id="14" name="Rectangle 13" descr="Programmer">
            <a:extLst>
              <a:ext uri="{FF2B5EF4-FFF2-40B4-BE49-F238E27FC236}">
                <a16:creationId xmlns:a16="http://schemas.microsoft.com/office/drawing/2014/main" id="{234EFBEA-560E-49F2-B9A3-C7EAE3F43ABD}"/>
              </a:ext>
            </a:extLst>
          </p:cNvPr>
          <p:cNvSpPr/>
          <p:nvPr/>
        </p:nvSpPr>
        <p:spPr>
          <a:xfrm>
            <a:off x="10726486" y="1445787"/>
            <a:ext cx="924626" cy="92462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6" name="Rectangle 15" descr="Robot">
            <a:extLst>
              <a:ext uri="{FF2B5EF4-FFF2-40B4-BE49-F238E27FC236}">
                <a16:creationId xmlns:a16="http://schemas.microsoft.com/office/drawing/2014/main" id="{61AC3E79-76A7-4236-B98B-7657F0AAA4A8}"/>
              </a:ext>
            </a:extLst>
          </p:cNvPr>
          <p:cNvSpPr/>
          <p:nvPr/>
        </p:nvSpPr>
        <p:spPr>
          <a:xfrm>
            <a:off x="10726486" y="3510190"/>
            <a:ext cx="924626" cy="92462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7" name="Rectangle 16" descr="Computer">
            <a:extLst>
              <a:ext uri="{FF2B5EF4-FFF2-40B4-BE49-F238E27FC236}">
                <a16:creationId xmlns:a16="http://schemas.microsoft.com/office/drawing/2014/main" id="{004E0836-9942-498F-A553-6787386899AF}"/>
              </a:ext>
            </a:extLst>
          </p:cNvPr>
          <p:cNvSpPr/>
          <p:nvPr/>
        </p:nvSpPr>
        <p:spPr>
          <a:xfrm>
            <a:off x="10733973" y="5574593"/>
            <a:ext cx="924626" cy="924626"/>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5" name="Content Placeholder 2">
            <a:extLst>
              <a:ext uri="{FF2B5EF4-FFF2-40B4-BE49-F238E27FC236}">
                <a16:creationId xmlns:a16="http://schemas.microsoft.com/office/drawing/2014/main" id="{921D7ED2-E0B3-4EB9-B47E-0DD48B6851BD}"/>
              </a:ext>
            </a:extLst>
          </p:cNvPr>
          <p:cNvSpPr txBox="1">
            <a:spLocks/>
          </p:cNvSpPr>
          <p:nvPr/>
        </p:nvSpPr>
        <p:spPr>
          <a:xfrm>
            <a:off x="6226628" y="3510191"/>
            <a:ext cx="4499858" cy="9246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3600" dirty="0">
                <a:solidFill>
                  <a:schemeClr val="bg1"/>
                </a:solidFill>
                <a:latin typeface="KoHo" panose="00000500000000000000" pitchFamily="2" charset="-34"/>
                <a:cs typeface="KoHo" panose="00000500000000000000" pitchFamily="2" charset="-34"/>
              </a:rPr>
              <a:t>Automation</a:t>
            </a:r>
          </a:p>
        </p:txBody>
      </p:sp>
      <p:sp>
        <p:nvSpPr>
          <p:cNvPr id="8" name="Content Placeholder 2">
            <a:extLst>
              <a:ext uri="{FF2B5EF4-FFF2-40B4-BE49-F238E27FC236}">
                <a16:creationId xmlns:a16="http://schemas.microsoft.com/office/drawing/2014/main" id="{320277D8-9E8F-463A-9CA2-99630598507B}"/>
              </a:ext>
            </a:extLst>
          </p:cNvPr>
          <p:cNvSpPr txBox="1">
            <a:spLocks/>
          </p:cNvSpPr>
          <p:nvPr/>
        </p:nvSpPr>
        <p:spPr>
          <a:xfrm>
            <a:off x="6226628" y="1506499"/>
            <a:ext cx="4507345" cy="9246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3600" dirty="0">
                <a:solidFill>
                  <a:schemeClr val="bg1"/>
                </a:solidFill>
                <a:latin typeface="KoHo" panose="00000500000000000000" pitchFamily="2" charset="-34"/>
                <a:cs typeface="KoHo" panose="00000500000000000000" pitchFamily="2" charset="-34"/>
              </a:rPr>
              <a:t>Job</a:t>
            </a:r>
          </a:p>
        </p:txBody>
      </p:sp>
      <p:sp>
        <p:nvSpPr>
          <p:cNvPr id="23" name="Content Placeholder 2">
            <a:extLst>
              <a:ext uri="{FF2B5EF4-FFF2-40B4-BE49-F238E27FC236}">
                <a16:creationId xmlns:a16="http://schemas.microsoft.com/office/drawing/2014/main" id="{0099DB9C-C68A-460E-9781-C0D3BA255EAB}"/>
              </a:ext>
            </a:extLst>
          </p:cNvPr>
          <p:cNvSpPr txBox="1">
            <a:spLocks/>
          </p:cNvSpPr>
          <p:nvPr/>
        </p:nvSpPr>
        <p:spPr>
          <a:xfrm>
            <a:off x="5570376" y="5513883"/>
            <a:ext cx="5025482" cy="924625"/>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3600" dirty="0">
                <a:solidFill>
                  <a:schemeClr val="bg1"/>
                </a:solidFill>
                <a:latin typeface="KoHo" panose="00000500000000000000" pitchFamily="2" charset="-34"/>
                <a:cs typeface="KoHo" panose="00000500000000000000" pitchFamily="2" charset="-34"/>
              </a:rPr>
              <a:t>Upskilling in programming</a:t>
            </a:r>
          </a:p>
        </p:txBody>
      </p:sp>
      <p:sp>
        <p:nvSpPr>
          <p:cNvPr id="27" name="Rectangle 26">
            <a:extLst>
              <a:ext uri="{FF2B5EF4-FFF2-40B4-BE49-F238E27FC236}">
                <a16:creationId xmlns:a16="http://schemas.microsoft.com/office/drawing/2014/main" id="{FCA0C0A3-C9F4-4335-BE98-D573CCBD641E}"/>
              </a:ext>
            </a:extLst>
          </p:cNvPr>
          <p:cNvSpPr/>
          <p:nvPr/>
        </p:nvSpPr>
        <p:spPr>
          <a:xfrm>
            <a:off x="8005665" y="-270588"/>
            <a:ext cx="3872204" cy="541176"/>
          </a:xfrm>
          <a:prstGeom prst="rect">
            <a:avLst/>
          </a:prstGeom>
          <a:solidFill>
            <a:srgbClr val="43C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descr="Logo&#10;&#10;Description automatically generated">
            <a:extLst>
              <a:ext uri="{FF2B5EF4-FFF2-40B4-BE49-F238E27FC236}">
                <a16:creationId xmlns:a16="http://schemas.microsoft.com/office/drawing/2014/main" id="{274E916B-0432-4BBA-80E5-9915121F36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5934" y="2655620"/>
            <a:ext cx="3837255" cy="3837255"/>
          </a:xfrm>
          <a:prstGeom prst="rect">
            <a:avLst/>
          </a:prstGeom>
        </p:spPr>
      </p:pic>
    </p:spTree>
    <p:extLst>
      <p:ext uri="{BB962C8B-B14F-4D97-AF65-F5344CB8AC3E}">
        <p14:creationId xmlns:p14="http://schemas.microsoft.com/office/powerpoint/2010/main" val="1079545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288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54983-92DC-4246-BF82-055E88598919}"/>
              </a:ext>
            </a:extLst>
          </p:cNvPr>
          <p:cNvSpPr>
            <a:spLocks noGrp="1"/>
          </p:cNvSpPr>
          <p:nvPr>
            <p:ph type="title"/>
          </p:nvPr>
        </p:nvSpPr>
        <p:spPr/>
        <p:txBody>
          <a:bodyPr/>
          <a:lstStyle/>
          <a:p>
            <a:r>
              <a:rPr lang="en-AU" b="1" dirty="0">
                <a:solidFill>
                  <a:srgbClr val="F4C771"/>
                </a:solidFill>
                <a:latin typeface="KoHo"/>
              </a:rPr>
              <a:t>Lets pick a project</a:t>
            </a:r>
          </a:p>
        </p:txBody>
      </p:sp>
      <p:sp>
        <p:nvSpPr>
          <p:cNvPr id="4" name="Content Placeholder 2">
            <a:extLst>
              <a:ext uri="{FF2B5EF4-FFF2-40B4-BE49-F238E27FC236}">
                <a16:creationId xmlns:a16="http://schemas.microsoft.com/office/drawing/2014/main" id="{421AC5E9-891E-4550-9C22-AC702BE330C2}"/>
              </a:ext>
            </a:extLst>
          </p:cNvPr>
          <p:cNvSpPr txBox="1">
            <a:spLocks/>
          </p:cNvSpPr>
          <p:nvPr/>
        </p:nvSpPr>
        <p:spPr>
          <a:xfrm>
            <a:off x="838200" y="2218013"/>
            <a:ext cx="10515600" cy="3744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Something you’d like to learn or have a goal in mind</a:t>
            </a:r>
          </a:p>
          <a:p>
            <a:r>
              <a:rPr lang="en-GB" dirty="0">
                <a:solidFill>
                  <a:schemeClr val="bg1"/>
                </a:solidFill>
              </a:rPr>
              <a:t>Complexity isn’t important, everything becomes simple in code</a:t>
            </a:r>
          </a:p>
          <a:p>
            <a:r>
              <a:rPr lang="en-GB" dirty="0">
                <a:solidFill>
                  <a:schemeClr val="bg1"/>
                </a:solidFill>
              </a:rPr>
              <a:t>Doesn’t matter if its already been made, you still gain experience</a:t>
            </a:r>
          </a:p>
        </p:txBody>
      </p:sp>
      <p:sp>
        <p:nvSpPr>
          <p:cNvPr id="3" name="Rectangle 2">
            <a:extLst>
              <a:ext uri="{FF2B5EF4-FFF2-40B4-BE49-F238E27FC236}">
                <a16:creationId xmlns:a16="http://schemas.microsoft.com/office/drawing/2014/main" id="{31753884-E8A3-471B-A3A0-0D17D93C12F4}"/>
              </a:ext>
            </a:extLst>
          </p:cNvPr>
          <p:cNvSpPr/>
          <p:nvPr/>
        </p:nvSpPr>
        <p:spPr>
          <a:xfrm>
            <a:off x="838200" y="-307910"/>
            <a:ext cx="5413310" cy="673035"/>
          </a:xfrm>
          <a:prstGeom prst="rect">
            <a:avLst/>
          </a:prstGeom>
          <a:solidFill>
            <a:srgbClr val="F4C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8DCF08C6-5841-42DB-ABCD-15F52190FEC8}"/>
              </a:ext>
            </a:extLst>
          </p:cNvPr>
          <p:cNvSpPr/>
          <p:nvPr/>
        </p:nvSpPr>
        <p:spPr>
          <a:xfrm>
            <a:off x="8963609" y="4924518"/>
            <a:ext cx="4287415" cy="3866964"/>
          </a:xfrm>
          <a:prstGeom prst="ellipse">
            <a:avLst/>
          </a:prstGeom>
          <a:solidFill>
            <a:srgbClr val="F4C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97347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6553</TotalTime>
  <Words>383</Words>
  <Application>Microsoft Office PowerPoint</Application>
  <PresentationFormat>Widescreen</PresentationFormat>
  <Paragraphs>60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KoHo</vt:lpstr>
      <vt:lpstr>Molengo</vt:lpstr>
      <vt:lpstr>Office Theme</vt:lpstr>
      <vt:lpstr>PowerPoint Presentation</vt:lpstr>
      <vt:lpstr>What is Python?</vt:lpstr>
      <vt:lpstr>Agenda</vt:lpstr>
      <vt:lpstr>Why is Python Popular?</vt:lpstr>
      <vt:lpstr>Where is Python Used?</vt:lpstr>
      <vt:lpstr>Python Basics</vt:lpstr>
      <vt:lpstr>Career Opportunities</vt:lpstr>
      <vt:lpstr>Why do you want to learn Python?</vt:lpstr>
      <vt:lpstr>Lets pick a project</vt:lpstr>
      <vt:lpstr>Find an Example</vt:lpstr>
      <vt:lpstr>Lets start up Python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Christopher Crossley</dc:creator>
  <cp:lastModifiedBy>Christopher Crossley</cp:lastModifiedBy>
  <cp:revision>10</cp:revision>
  <dcterms:created xsi:type="dcterms:W3CDTF">2020-10-12T10:09:47Z</dcterms:created>
  <dcterms:modified xsi:type="dcterms:W3CDTF">2020-10-18T08:27:16Z</dcterms:modified>
</cp:coreProperties>
</file>